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  <p:sldId id="259" r:id="rId7"/>
    <p:sldId id="260" r:id="rId8"/>
    <p:sldId id="261" r:id="rId9"/>
    <p:sldId id="295" r:id="rId10"/>
    <p:sldId id="407" r:id="rId11"/>
    <p:sldId id="262" r:id="rId12"/>
    <p:sldId id="273" r:id="rId13"/>
    <p:sldId id="360" r:id="rId14"/>
    <p:sldId id="361" r:id="rId15"/>
    <p:sldId id="363" r:id="rId16"/>
    <p:sldId id="362" r:id="rId17"/>
    <p:sldId id="263" r:id="rId18"/>
    <p:sldId id="309" r:id="rId19"/>
    <p:sldId id="310" r:id="rId20"/>
    <p:sldId id="311" r:id="rId21"/>
    <p:sldId id="321" r:id="rId22"/>
    <p:sldId id="312" r:id="rId23"/>
    <p:sldId id="266" r:id="rId24"/>
    <p:sldId id="456" r:id="rId25"/>
    <p:sldId id="322" r:id="rId26"/>
    <p:sldId id="269" r:id="rId27"/>
    <p:sldId id="357" r:id="rId28"/>
    <p:sldId id="358" r:id="rId29"/>
    <p:sldId id="359" r:id="rId30"/>
    <p:sldId id="268" r:id="rId31"/>
    <p:sldId id="270" r:id="rId32"/>
    <p:sldId id="284" r:id="rId33"/>
    <p:sldId id="274" r:id="rId34"/>
    <p:sldId id="275" r:id="rId35"/>
    <p:sldId id="323" r:id="rId36"/>
    <p:sldId id="324" r:id="rId37"/>
    <p:sldId id="325" r:id="rId38"/>
    <p:sldId id="326" r:id="rId39"/>
    <p:sldId id="327" r:id="rId40"/>
    <p:sldId id="328" r:id="rId41"/>
    <p:sldId id="329" r:id="rId42"/>
    <p:sldId id="330" r:id="rId43"/>
    <p:sldId id="339" r:id="rId44"/>
    <p:sldId id="340" r:id="rId45"/>
    <p:sldId id="341" r:id="rId46"/>
    <p:sldId id="342" r:id="rId47"/>
    <p:sldId id="343" r:id="rId48"/>
    <p:sldId id="344" r:id="rId49"/>
    <p:sldId id="346" r:id="rId50"/>
    <p:sldId id="347" r:id="rId51"/>
    <p:sldId id="348" r:id="rId52"/>
    <p:sldId id="349" r:id="rId53"/>
    <p:sldId id="350" r:id="rId54"/>
    <p:sldId id="352" r:id="rId55"/>
    <p:sldId id="353" r:id="rId56"/>
    <p:sldId id="354" r:id="rId57"/>
    <p:sldId id="355" r:id="rId58"/>
    <p:sldId id="356" r:id="rId5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2" Type="http://schemas.openxmlformats.org/officeDocument/2006/relationships/tableStyles" Target="tableStyles.xml"/><Relationship Id="rId61" Type="http://schemas.openxmlformats.org/officeDocument/2006/relationships/viewProps" Target="viewProps.xml"/><Relationship Id="rId60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7BD2E4-2DB4-41D7-B0E8-0B6DF3BAA2E2}" type="doc">
      <dgm:prSet/>
      <dgm:spPr/>
      <dgm:t>
        <a:bodyPr/>
        <a:p>
          <a:endParaRPr altLang="en-US"/>
        </a:p>
      </dgm:t>
    </dgm:pt>
    <dgm:pt modelId="{1DEDBB13-2505-4CF7-BB55-803E87FF0A69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1</a:t>
          </a:r>
          <a:r>
            <a:rPr altLang="en-US"/>
            <a:t/>
          </a:r>
          <a:endParaRPr altLang="en-US"/>
        </a:p>
      </dgm:t>
    </dgm:pt>
    <dgm:pt modelId="{0460FB4B-91DD-49C8-93B3-CBF57225FA2F}" cxnId="{D855864F-320F-4DA5-ABAC-CE2E637F6C7F}" type="parTrans">
      <dgm:prSet/>
      <dgm:spPr/>
    </dgm:pt>
    <dgm:pt modelId="{31573E45-5609-4BA5-8C43-AE2D00360BA9}" cxnId="{D855864F-320F-4DA5-ABAC-CE2E637F6C7F}" type="sibTrans">
      <dgm:prSet/>
      <dgm:spPr/>
    </dgm:pt>
    <dgm:pt modelId="{43F75720-6FBD-4362-B1B5-3AACB340B91B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>
              <a:sym typeface="+mn-ea"/>
            </a:rPr>
            <a:t>普通</a:t>
          </a:r>
          <a:r>
            <a:rPr lang="zh-CN">
              <a:sym typeface="+mn-ea"/>
            </a:rPr>
            <a:t>登录</a:t>
          </a:r>
          <a:r>
            <a:rPr lang="zh-CN">
              <a:sym typeface="+mn-ea"/>
            </a:rPr>
            <a:t>：</a:t>
          </a:r>
          <a:r>
            <a:rPr lang="zh-CN">
              <a:sym typeface="+mn-ea"/>
            </a:rPr>
            <a:t>支持</a:t>
          </a:r>
          <a:r>
            <a:rPr lang="zh-CN">
              <a:sym typeface="+mn-ea"/>
            </a:rPr>
            <a:t>使用</a:t>
          </a:r>
          <a:r>
            <a:rPr lang="zh-CN">
              <a:sym typeface="+mn-ea"/>
            </a:rPr>
            <a:t>账号</a:t>
          </a:r>
          <a:r>
            <a:rPr lang="zh-CN">
              <a:sym typeface="+mn-ea"/>
            </a:rPr>
            <a:t>登录</a:t>
          </a:r>
          <a:r>
            <a:rPr lang="zh-CN">
              <a:sym typeface="+mn-ea"/>
            </a:rPr>
            <a:t>至</a:t>
          </a:r>
          <a:r>
            <a:rPr lang="en-US" altLang="zh-CN">
              <a:sym typeface="+mn-ea"/>
            </a:rPr>
            <a:t>“</a:t>
          </a:r>
          <a:r>
            <a:rPr lang="zh-CN" altLang="en-US">
              <a:sym typeface="+mn-ea"/>
            </a:rPr>
            <a:t>药品</a:t>
          </a:r>
          <a:r>
            <a:rPr lang="zh-CN" altLang="en-US">
              <a:sym typeface="+mn-ea"/>
            </a:rPr>
            <a:t>交易</a:t>
          </a:r>
          <a:r>
            <a:rPr lang="en-US" altLang="zh-CN">
              <a:sym typeface="+mn-ea"/>
            </a:rPr>
            <a:t>”</a:t>
          </a:r>
          <a:r>
            <a:rPr lang="zh-CN" altLang="en-US">
              <a:sym typeface="+mn-ea"/>
            </a:rPr>
            <a:t>系统。</a:t>
          </a:r>
          <a:r>
            <a:rPr lang="zh-CN" altLang="en-US">
              <a:sym typeface="+mn-ea"/>
            </a:rPr>
            <a:t/>
          </a:r>
          <a:endParaRPr lang="zh-CN" altLang="en-US">
            <a:sym typeface="+mn-ea"/>
          </a:endParaRPr>
        </a:p>
      </dgm:t>
    </dgm:pt>
    <dgm:pt modelId="{450C6321-D2CB-408B-8FD2-6F85F4D7816C}" cxnId="{2E52BAF3-F347-478D-AD99-4BA22DCBC56C}" type="parTrans">
      <dgm:prSet/>
      <dgm:spPr/>
    </dgm:pt>
    <dgm:pt modelId="{F3787545-CE5C-4EEA-8139-24031DDA8E61}" cxnId="{2E52BAF3-F347-478D-AD99-4BA22DCBC56C}" type="sibTrans">
      <dgm:prSet/>
      <dgm:spPr/>
    </dgm:pt>
    <dgm:pt modelId="{0F2B8E8F-238D-4545-A6CC-1B8228E8D49F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2</a:t>
          </a:r>
          <a:r>
            <a:rPr altLang="en-US"/>
            <a:t/>
          </a:r>
          <a:endParaRPr altLang="en-US"/>
        </a:p>
      </dgm:t>
    </dgm:pt>
    <dgm:pt modelId="{E1966AB2-B2BB-4D88-81F5-707B1A905861}" cxnId="{B46DCB24-9378-472D-9CEB-2D64F2470E86}" type="parTrans">
      <dgm:prSet/>
      <dgm:spPr/>
    </dgm:pt>
    <dgm:pt modelId="{21B9EF07-AB3B-4712-B297-AFC95A2FC3E1}" cxnId="{B46DCB24-9378-472D-9CEB-2D64F2470E86}" type="sibTrans">
      <dgm:prSet/>
      <dgm:spPr/>
    </dgm:pt>
    <dgm:pt modelId="{3B0C2464-9786-40F5-91C8-C68C4200ED8B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>
              <a:sym typeface="+mn-ea"/>
            </a:rPr>
            <a:t>登录</a:t>
          </a:r>
          <a:r>
            <a:rPr lang="zh-CN" altLang="en-US">
              <a:sym typeface="+mn-ea"/>
            </a:rPr>
            <a:t>账号</a:t>
          </a:r>
          <a:r>
            <a:rPr lang="zh-CN">
              <a:sym typeface="+mn-ea"/>
            </a:rPr>
            <a:t>：主</a:t>
          </a:r>
          <a:r>
            <a:rPr lang="zh-CN">
              <a:sym typeface="+mn-ea"/>
            </a:rPr>
            <a:t>账号</a:t>
          </a:r>
          <a:r>
            <a:rPr lang="zh-CN">
              <a:sym typeface="+mn-ea"/>
            </a:rPr>
            <a:t>进行</a:t>
          </a:r>
          <a:r>
            <a:rPr lang="zh-CN">
              <a:sym typeface="+mn-ea"/>
            </a:rPr>
            <a:t>新增</a:t>
          </a:r>
          <a:r>
            <a:rPr lang="zh-CN">
              <a:sym typeface="+mn-ea"/>
            </a:rPr>
            <a:t>账号</a:t>
          </a:r>
          <a:r>
            <a:rPr lang="zh-CN">
              <a:sym typeface="+mn-ea"/>
            </a:rPr>
            <a:t>才可</a:t>
          </a:r>
          <a:r>
            <a:rPr lang="zh-CN">
              <a:sym typeface="+mn-ea"/>
            </a:rPr>
            <a:t>进行</a:t>
          </a:r>
          <a:r>
            <a:rPr lang="zh-CN">
              <a:sym typeface="+mn-ea"/>
            </a:rPr>
            <a:t>登录。</a:t>
          </a:r>
          <a:r>
            <a:rPr lang="zh-CN"/>
            <a:t/>
          </a:r>
          <a:endParaRPr lang="zh-CN"/>
        </a:p>
      </dgm:t>
    </dgm:pt>
    <dgm:pt modelId="{B3455E4E-DB6E-4BE9-A23C-1A7665013E0E}" cxnId="{BE64815D-C0B9-4D3A-A305-0A45812D7FAA}" type="parTrans">
      <dgm:prSet/>
      <dgm:spPr/>
    </dgm:pt>
    <dgm:pt modelId="{27FEE8E3-7C8C-4F85-8B6E-9F7ECBC134F4}" cxnId="{BE64815D-C0B9-4D3A-A305-0A45812D7FAA}" type="sibTrans">
      <dgm:prSet/>
      <dgm:spPr/>
    </dgm:pt>
    <dgm:pt modelId="{008C46BA-9BCB-4FA1-A5FD-185D8F8FB4DA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3</a:t>
          </a:r>
          <a:r>
            <a:rPr altLang="en-US"/>
            <a:t/>
          </a:r>
          <a:endParaRPr altLang="en-US"/>
        </a:p>
      </dgm:t>
    </dgm:pt>
    <dgm:pt modelId="{AD8A7FD1-39C3-4AEB-8089-61D4F02775F4}" cxnId="{FD62510F-6D9D-4C4E-93FB-5FE62942DAFA}" type="parTrans">
      <dgm:prSet/>
      <dgm:spPr/>
    </dgm:pt>
    <dgm:pt modelId="{9EE3A028-77E9-4FC4-83BF-67057E4F8A35}" cxnId="{FD62510F-6D9D-4C4E-93FB-5FE62942DAFA}" type="sibTrans">
      <dgm:prSet/>
      <dgm:spPr/>
    </dgm:pt>
    <dgm:pt modelId="{FDECEBDD-D896-44AA-A011-93B29B1A5D77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>
              <a:sym typeface="+mn-ea"/>
            </a:rPr>
            <a:t>CA</a:t>
          </a:r>
          <a:r>
            <a:rPr lang="zh-CN" altLang="en-US">
              <a:sym typeface="+mn-ea"/>
            </a:rPr>
            <a:t>登录</a:t>
          </a:r>
          <a:r>
            <a:rPr lang="zh-CN">
              <a:sym typeface="+mn-ea"/>
            </a:rPr>
            <a:t>：需要</a:t>
          </a:r>
          <a:r>
            <a:rPr lang="zh-CN">
              <a:sym typeface="+mn-ea"/>
            </a:rPr>
            <a:t>到</a:t>
          </a:r>
          <a:r>
            <a:rPr lang="zh-CN">
              <a:sym typeface="+mn-ea"/>
            </a:rPr>
            <a:t>省市</a:t>
          </a:r>
          <a:r>
            <a:rPr lang="zh-CN">
              <a:sym typeface="+mn-ea"/>
            </a:rPr>
            <a:t>交易</a:t>
          </a:r>
          <a:r>
            <a:rPr lang="zh-CN">
              <a:sym typeface="+mn-ea"/>
            </a:rPr>
            <a:t>中心</a:t>
          </a:r>
          <a:r>
            <a:rPr lang="zh-CN">
              <a:sym typeface="+mn-ea"/>
            </a:rPr>
            <a:t>办理</a:t>
          </a:r>
          <a:r>
            <a:rPr lang="en-US" altLang="zh-CN">
              <a:sym typeface="+mn-ea"/>
            </a:rPr>
            <a:t>CA</a:t>
          </a:r>
          <a:r>
            <a:rPr lang="zh-CN" altLang="en-US">
              <a:sym typeface="+mn-ea"/>
            </a:rPr>
            <a:t>后</a:t>
          </a:r>
          <a:r>
            <a:rPr lang="zh-CN" altLang="en-US">
              <a:sym typeface="+mn-ea"/>
            </a:rPr>
            <a:t>登录。</a:t>
          </a:r>
          <a:r>
            <a:rPr lang="zh-CN" altLang="en-US">
              <a:sym typeface="+mn-ea"/>
            </a:rPr>
            <a:t/>
          </a:r>
          <a:endParaRPr lang="zh-CN" altLang="en-US">
            <a:sym typeface="+mn-ea"/>
          </a:endParaRPr>
        </a:p>
      </dgm:t>
    </dgm:pt>
    <dgm:pt modelId="{395C4D3A-CB4C-41B3-B7F5-563B0345D998}" cxnId="{1112CA0B-D4CD-4A3A-9399-913EC085F84F}" type="parTrans">
      <dgm:prSet/>
      <dgm:spPr/>
    </dgm:pt>
    <dgm:pt modelId="{9CA7D157-8B33-4D88-84EF-F7D6621D3D2B}" cxnId="{1112CA0B-D4CD-4A3A-9399-913EC085F84F}" type="sibTrans">
      <dgm:prSet/>
      <dgm:spPr/>
    </dgm:pt>
    <dgm:pt modelId="{72B4D1B4-3621-4E8C-94A4-229C5F8EFB3B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4</a:t>
          </a:r>
          <a:r>
            <a:rPr altLang="en-US"/>
            <a:t/>
          </a:r>
          <a:endParaRPr altLang="en-US"/>
        </a:p>
      </dgm:t>
    </dgm:pt>
    <dgm:pt modelId="{6BD3EF13-65C3-4B1C-BD97-C15E40B9E128}" cxnId="{34689D96-8254-4E0C-A391-AEC93F0C60AE}" type="parTrans">
      <dgm:prSet/>
      <dgm:spPr/>
    </dgm:pt>
    <dgm:pt modelId="{CA2B7961-369C-4718-8081-1FD535CFE63E}" cxnId="{34689D96-8254-4E0C-A391-AEC93F0C60AE}" type="sibTrans">
      <dgm:prSet/>
      <dgm:spPr/>
    </dgm:pt>
    <dgm:pt modelId="{9DC5F1E6-A5B0-4B3E-A4E8-292AE1C04396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>
              <a:sym typeface="+mn-ea"/>
            </a:rPr>
            <a:t>CA</a:t>
          </a:r>
          <a:r>
            <a:rPr lang="zh-CN" altLang="en-US">
              <a:sym typeface="+mn-ea"/>
            </a:rPr>
            <a:t>操作</a:t>
          </a:r>
          <a:r>
            <a:rPr lang="zh-CN" altLang="en-US">
              <a:sym typeface="+mn-ea"/>
            </a:rPr>
            <a:t>问题</a:t>
          </a:r>
          <a:r>
            <a:rPr lang="zh-CN">
              <a:sym typeface="+mn-ea"/>
            </a:rPr>
            <a:t>：</a:t>
          </a:r>
          <a:r>
            <a:rPr lang="en-US" altLang="zh-CN">
              <a:sym typeface="+mn-ea"/>
            </a:rPr>
            <a:t>CA</a:t>
          </a:r>
          <a:r>
            <a:rPr lang="zh-CN" altLang="en-US">
              <a:sym typeface="+mn-ea"/>
            </a:rPr>
            <a:t>问题联系</a:t>
          </a:r>
          <a:r>
            <a:rPr lang="en-US" altLang="zh-CN">
              <a:sym typeface="+mn-ea"/>
            </a:rPr>
            <a:t>CA</a:t>
          </a:r>
          <a:r>
            <a:rPr lang="zh-CN" altLang="en-US">
              <a:sym typeface="+mn-ea"/>
            </a:rPr>
            <a:t>密钥</a:t>
          </a:r>
          <a:r>
            <a:rPr lang="zh-CN" altLang="en-US">
              <a:sym typeface="+mn-ea"/>
            </a:rPr>
            <a:t>的</a:t>
          </a:r>
          <a:r>
            <a:rPr lang="zh-CN" altLang="en-US">
              <a:sym typeface="+mn-ea"/>
            </a:rPr>
            <a:t>客服</a:t>
          </a:r>
          <a:r>
            <a:rPr lang="zh-CN" altLang="en-US">
              <a:sym typeface="+mn-ea"/>
            </a:rPr>
            <a:t>电话。</a:t>
          </a:r>
          <a:r>
            <a:rPr lang="zh-CN" altLang="en-US">
              <a:sym typeface="+mn-ea"/>
            </a:rPr>
            <a:t/>
          </a:r>
          <a:endParaRPr lang="zh-CN" altLang="en-US">
            <a:sym typeface="+mn-ea"/>
          </a:endParaRPr>
        </a:p>
      </dgm:t>
    </dgm:pt>
    <dgm:pt modelId="{5F80B053-585B-4CB0-BF39-1744CDF48115}" cxnId="{31DB06F3-144B-4BBC-AC5E-9C8BF4D59018}" type="parTrans">
      <dgm:prSet/>
      <dgm:spPr/>
    </dgm:pt>
    <dgm:pt modelId="{64EB6082-B89C-4E48-A044-2EBB0631B184}" cxnId="{31DB06F3-144B-4BBC-AC5E-9C8BF4D59018}" type="sibTrans">
      <dgm:prSet/>
      <dgm:spPr/>
    </dgm:pt>
    <dgm:pt modelId="{4F44018C-35A4-498E-B2E8-6BEECA323E77}" type="pres">
      <dgm:prSet presAssocID="{327BD2E4-2DB4-41D7-B0E8-0B6DF3BAA2E2}" presName="linearFlow" presStyleCnt="0">
        <dgm:presLayoutVars>
          <dgm:dir/>
          <dgm:animLvl val="lvl"/>
          <dgm:resizeHandles val="exact"/>
        </dgm:presLayoutVars>
      </dgm:prSet>
      <dgm:spPr/>
    </dgm:pt>
    <dgm:pt modelId="{082726A4-0D9D-4EEB-8057-A50B7050FAF6}" type="pres">
      <dgm:prSet presAssocID="{1DEDBB13-2505-4CF7-BB55-803E87FF0A69}" presName="composite" presStyleCnt="0"/>
      <dgm:spPr/>
    </dgm:pt>
    <dgm:pt modelId="{C09C088F-F03C-40BC-9246-0E8C70A3ED73}" type="pres">
      <dgm:prSet presAssocID="{1DEDBB13-2505-4CF7-BB55-803E87FF0A69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C8BF9BAA-BE2B-441F-94FC-F62CC1E55544}" type="pres">
      <dgm:prSet presAssocID="{1DEDBB13-2505-4CF7-BB55-803E87FF0A69}" presName="descendantText" presStyleLbl="alignAcc1" presStyleIdx="0" presStyleCnt="4">
        <dgm:presLayoutVars>
          <dgm:bulletEnabled val="1"/>
        </dgm:presLayoutVars>
      </dgm:prSet>
      <dgm:spPr/>
    </dgm:pt>
    <dgm:pt modelId="{BBC87B84-9A6F-4C03-A9E0-98E621CEEAE7}" type="pres">
      <dgm:prSet presAssocID="{31573E45-5609-4BA5-8C43-AE2D00360BA9}" presName="sp" presStyleCnt="0"/>
      <dgm:spPr/>
    </dgm:pt>
    <dgm:pt modelId="{6DA44985-1E3F-413E-A6B0-B0BD913B547D}" type="pres">
      <dgm:prSet presAssocID="{0F2B8E8F-238D-4545-A6CC-1B8228E8D49F}" presName="composite" presStyleCnt="0"/>
      <dgm:spPr/>
    </dgm:pt>
    <dgm:pt modelId="{8D365DD8-7A1E-4DAB-BA79-37B5999349CB}" type="pres">
      <dgm:prSet presAssocID="{0F2B8E8F-238D-4545-A6CC-1B8228E8D49F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47D7D0D5-3D52-4894-A8AD-BEF0659B12FC}" type="pres">
      <dgm:prSet presAssocID="{0F2B8E8F-238D-4545-A6CC-1B8228E8D49F}" presName="descendantText" presStyleLbl="alignAcc1" presStyleIdx="1" presStyleCnt="4">
        <dgm:presLayoutVars>
          <dgm:bulletEnabled val="1"/>
        </dgm:presLayoutVars>
      </dgm:prSet>
      <dgm:spPr/>
    </dgm:pt>
    <dgm:pt modelId="{F79D18A5-9FA7-4514-8D2C-4A8603146D77}" type="pres">
      <dgm:prSet presAssocID="{21B9EF07-AB3B-4712-B297-AFC95A2FC3E1}" presName="sp" presStyleCnt="0"/>
      <dgm:spPr/>
    </dgm:pt>
    <dgm:pt modelId="{49267536-22C3-4457-8CBF-57515264C84A}" type="pres">
      <dgm:prSet presAssocID="{008C46BA-9BCB-4FA1-A5FD-185D8F8FB4DA}" presName="composite" presStyleCnt="0"/>
      <dgm:spPr/>
    </dgm:pt>
    <dgm:pt modelId="{0A864E9C-C460-4BF7-9F84-7E405747D45E}" type="pres">
      <dgm:prSet presAssocID="{008C46BA-9BCB-4FA1-A5FD-185D8F8FB4DA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62095262-C66B-4606-8698-5AAFE12A9CDB}" type="pres">
      <dgm:prSet presAssocID="{008C46BA-9BCB-4FA1-A5FD-185D8F8FB4DA}" presName="descendantText" presStyleLbl="alignAcc1" presStyleIdx="2" presStyleCnt="4">
        <dgm:presLayoutVars>
          <dgm:bulletEnabled val="1"/>
        </dgm:presLayoutVars>
      </dgm:prSet>
      <dgm:spPr/>
    </dgm:pt>
    <dgm:pt modelId="{C33BBED7-2727-45DB-AEC9-3AB28BA81F7A}" type="pres">
      <dgm:prSet presAssocID="{9EE3A028-77E9-4FC4-83BF-67057E4F8A35}" presName="sp" presStyleCnt="0"/>
      <dgm:spPr/>
    </dgm:pt>
    <dgm:pt modelId="{3A25DA58-E0E9-471E-AC1D-5C66AB272735}" type="pres">
      <dgm:prSet presAssocID="{72B4D1B4-3621-4E8C-94A4-229C5F8EFB3B}" presName="composite" presStyleCnt="0"/>
      <dgm:spPr/>
    </dgm:pt>
    <dgm:pt modelId="{30104814-9726-4305-86DC-1256B1FF7AEC}" type="pres">
      <dgm:prSet presAssocID="{72B4D1B4-3621-4E8C-94A4-229C5F8EFB3B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84EFB376-37A6-4945-958E-FB46EEA99F7D}" type="pres">
      <dgm:prSet presAssocID="{72B4D1B4-3621-4E8C-94A4-229C5F8EFB3B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D855864F-320F-4DA5-ABAC-CE2E637F6C7F}" srcId="{327BD2E4-2DB4-41D7-B0E8-0B6DF3BAA2E2}" destId="{1DEDBB13-2505-4CF7-BB55-803E87FF0A69}" srcOrd="0" destOrd="0" parTransId="{0460FB4B-91DD-49C8-93B3-CBF57225FA2F}" sibTransId="{31573E45-5609-4BA5-8C43-AE2D00360BA9}"/>
    <dgm:cxn modelId="{2E52BAF3-F347-478D-AD99-4BA22DCBC56C}" srcId="{1DEDBB13-2505-4CF7-BB55-803E87FF0A69}" destId="{43F75720-6FBD-4362-B1B5-3AACB340B91B}" srcOrd="0" destOrd="0" parTransId="{450C6321-D2CB-408B-8FD2-6F85F4D7816C}" sibTransId="{F3787545-CE5C-4EEA-8139-24031DDA8E61}"/>
    <dgm:cxn modelId="{B46DCB24-9378-472D-9CEB-2D64F2470E86}" srcId="{327BD2E4-2DB4-41D7-B0E8-0B6DF3BAA2E2}" destId="{0F2B8E8F-238D-4545-A6CC-1B8228E8D49F}" srcOrd="1" destOrd="0" parTransId="{E1966AB2-B2BB-4D88-81F5-707B1A905861}" sibTransId="{21B9EF07-AB3B-4712-B297-AFC95A2FC3E1}"/>
    <dgm:cxn modelId="{BE64815D-C0B9-4D3A-A305-0A45812D7FAA}" srcId="{0F2B8E8F-238D-4545-A6CC-1B8228E8D49F}" destId="{3B0C2464-9786-40F5-91C8-C68C4200ED8B}" srcOrd="0" destOrd="1" parTransId="{B3455E4E-DB6E-4BE9-A23C-1A7665013E0E}" sibTransId="{27FEE8E3-7C8C-4F85-8B6E-9F7ECBC134F4}"/>
    <dgm:cxn modelId="{FD62510F-6D9D-4C4E-93FB-5FE62942DAFA}" srcId="{327BD2E4-2DB4-41D7-B0E8-0B6DF3BAA2E2}" destId="{008C46BA-9BCB-4FA1-A5FD-185D8F8FB4DA}" srcOrd="2" destOrd="0" parTransId="{AD8A7FD1-39C3-4AEB-8089-61D4F02775F4}" sibTransId="{9EE3A028-77E9-4FC4-83BF-67057E4F8A35}"/>
    <dgm:cxn modelId="{1112CA0B-D4CD-4A3A-9399-913EC085F84F}" srcId="{008C46BA-9BCB-4FA1-A5FD-185D8F8FB4DA}" destId="{FDECEBDD-D896-44AA-A011-93B29B1A5D77}" srcOrd="0" destOrd="2" parTransId="{395C4D3A-CB4C-41B3-B7F5-563B0345D998}" sibTransId="{9CA7D157-8B33-4D88-84EF-F7D6621D3D2B}"/>
    <dgm:cxn modelId="{34689D96-8254-4E0C-A391-AEC93F0C60AE}" srcId="{327BD2E4-2DB4-41D7-B0E8-0B6DF3BAA2E2}" destId="{72B4D1B4-3621-4E8C-94A4-229C5F8EFB3B}" srcOrd="3" destOrd="0" parTransId="{6BD3EF13-65C3-4B1C-BD97-C15E40B9E128}" sibTransId="{CA2B7961-369C-4718-8081-1FD535CFE63E}"/>
    <dgm:cxn modelId="{31DB06F3-144B-4BBC-AC5E-9C8BF4D59018}" srcId="{72B4D1B4-3621-4E8C-94A4-229C5F8EFB3B}" destId="{9DC5F1E6-A5B0-4B3E-A4E8-292AE1C04396}" srcOrd="0" destOrd="3" parTransId="{5F80B053-585B-4CB0-BF39-1744CDF48115}" sibTransId="{64EB6082-B89C-4E48-A044-2EBB0631B184}"/>
    <dgm:cxn modelId="{A95690BC-0FD6-43FD-A6A8-6DFFE971F6A2}" type="presOf" srcId="{327BD2E4-2DB4-41D7-B0E8-0B6DF3BAA2E2}" destId="{4F44018C-35A4-498E-B2E8-6BEECA323E77}" srcOrd="0" destOrd="0" presId="urn:microsoft.com/office/officeart/2005/8/layout/chevron2"/>
    <dgm:cxn modelId="{7ED3E8F9-DA53-43C6-9812-735DA5F1535A}" type="presParOf" srcId="{4F44018C-35A4-498E-B2E8-6BEECA323E77}" destId="{082726A4-0D9D-4EEB-8057-A50B7050FAF6}" srcOrd="0" destOrd="0" presId="urn:microsoft.com/office/officeart/2005/8/layout/chevron2"/>
    <dgm:cxn modelId="{CF879BFD-22AD-4DAB-87FB-67A108CEA113}" type="presParOf" srcId="{082726A4-0D9D-4EEB-8057-A50B7050FAF6}" destId="{C09C088F-F03C-40BC-9246-0E8C70A3ED73}" srcOrd="0" destOrd="0" presId="urn:microsoft.com/office/officeart/2005/8/layout/chevron2"/>
    <dgm:cxn modelId="{7B49D971-4F6C-40FD-9D58-9202834622C2}" type="presOf" srcId="{1DEDBB13-2505-4CF7-BB55-803E87FF0A69}" destId="{C09C088F-F03C-40BC-9246-0E8C70A3ED73}" srcOrd="0" destOrd="0" presId="urn:microsoft.com/office/officeart/2005/8/layout/chevron2"/>
    <dgm:cxn modelId="{E73A3A60-388B-4814-BA1A-CCDF9CA237DE}" type="presParOf" srcId="{082726A4-0D9D-4EEB-8057-A50B7050FAF6}" destId="{C8BF9BAA-BE2B-441F-94FC-F62CC1E55544}" srcOrd="1" destOrd="0" presId="urn:microsoft.com/office/officeart/2005/8/layout/chevron2"/>
    <dgm:cxn modelId="{03E7BCCB-0FA1-4476-AE30-0BB911562920}" type="presOf" srcId="{43F75720-6FBD-4362-B1B5-3AACB340B91B}" destId="{C8BF9BAA-BE2B-441F-94FC-F62CC1E55544}" srcOrd="0" destOrd="0" presId="urn:microsoft.com/office/officeart/2005/8/layout/chevron2"/>
    <dgm:cxn modelId="{F1E5977B-3ABE-4067-AE32-2AADA556F240}" type="presParOf" srcId="{4F44018C-35A4-498E-B2E8-6BEECA323E77}" destId="{BBC87B84-9A6F-4C03-A9E0-98E621CEEAE7}" srcOrd="1" destOrd="0" presId="urn:microsoft.com/office/officeart/2005/8/layout/chevron2"/>
    <dgm:cxn modelId="{F4014D8D-085B-4C5C-A8B0-683E4E0A728C}" type="presOf" srcId="{31573E45-5609-4BA5-8C43-AE2D00360BA9}" destId="{BBC87B84-9A6F-4C03-A9E0-98E621CEEAE7}" srcOrd="0" destOrd="0" presId="urn:microsoft.com/office/officeart/2005/8/layout/chevron2"/>
    <dgm:cxn modelId="{B2DAA32F-6013-42C9-A108-E118E4E9880D}" type="presParOf" srcId="{4F44018C-35A4-498E-B2E8-6BEECA323E77}" destId="{6DA44985-1E3F-413E-A6B0-B0BD913B547D}" srcOrd="2" destOrd="0" presId="urn:microsoft.com/office/officeart/2005/8/layout/chevron2"/>
    <dgm:cxn modelId="{E485EAFA-7E58-4643-BEDE-DFF6379F9549}" type="presParOf" srcId="{6DA44985-1E3F-413E-A6B0-B0BD913B547D}" destId="{8D365DD8-7A1E-4DAB-BA79-37B5999349CB}" srcOrd="0" destOrd="2" presId="urn:microsoft.com/office/officeart/2005/8/layout/chevron2"/>
    <dgm:cxn modelId="{203CFD0C-3205-4DAD-BE5C-C030A7FE1980}" type="presOf" srcId="{0F2B8E8F-238D-4545-A6CC-1B8228E8D49F}" destId="{8D365DD8-7A1E-4DAB-BA79-37B5999349CB}" srcOrd="0" destOrd="0" presId="urn:microsoft.com/office/officeart/2005/8/layout/chevron2"/>
    <dgm:cxn modelId="{2CF2EC14-FD4F-4AA1-A2AB-F8BC683BF86A}" type="presParOf" srcId="{6DA44985-1E3F-413E-A6B0-B0BD913B547D}" destId="{47D7D0D5-3D52-4894-A8AD-BEF0659B12FC}" srcOrd="1" destOrd="2" presId="urn:microsoft.com/office/officeart/2005/8/layout/chevron2"/>
    <dgm:cxn modelId="{F95BD1E9-6D96-4C4B-9D58-28B0CEAC2A39}" type="presOf" srcId="{3B0C2464-9786-40F5-91C8-C68C4200ED8B}" destId="{47D7D0D5-3D52-4894-A8AD-BEF0659B12FC}" srcOrd="0" destOrd="0" presId="urn:microsoft.com/office/officeart/2005/8/layout/chevron2"/>
    <dgm:cxn modelId="{519F0A6F-54CC-496B-BB87-85E8035BDAD1}" type="presParOf" srcId="{4F44018C-35A4-498E-B2E8-6BEECA323E77}" destId="{F79D18A5-9FA7-4514-8D2C-4A8603146D77}" srcOrd="3" destOrd="0" presId="urn:microsoft.com/office/officeart/2005/8/layout/chevron2"/>
    <dgm:cxn modelId="{00E40DC2-A531-41CC-9043-BB0E8A5CBC23}" type="presOf" srcId="{21B9EF07-AB3B-4712-B297-AFC95A2FC3E1}" destId="{F79D18A5-9FA7-4514-8D2C-4A8603146D77}" srcOrd="0" destOrd="0" presId="urn:microsoft.com/office/officeart/2005/8/layout/chevron2"/>
    <dgm:cxn modelId="{47973A7B-D9E7-4FE8-8DDD-CA7B79A3E6A7}" type="presParOf" srcId="{4F44018C-35A4-498E-B2E8-6BEECA323E77}" destId="{49267536-22C3-4457-8CBF-57515264C84A}" srcOrd="4" destOrd="0" presId="urn:microsoft.com/office/officeart/2005/8/layout/chevron2"/>
    <dgm:cxn modelId="{4B4E437F-BC65-4885-80F3-B83144B18C35}" type="presParOf" srcId="{49267536-22C3-4457-8CBF-57515264C84A}" destId="{0A864E9C-C460-4BF7-9F84-7E405747D45E}" srcOrd="0" destOrd="4" presId="urn:microsoft.com/office/officeart/2005/8/layout/chevron2"/>
    <dgm:cxn modelId="{FCA00A87-7FE9-4261-BC9A-F30A5136D62A}" type="presOf" srcId="{008C46BA-9BCB-4FA1-A5FD-185D8F8FB4DA}" destId="{0A864E9C-C460-4BF7-9F84-7E405747D45E}" srcOrd="0" destOrd="0" presId="urn:microsoft.com/office/officeart/2005/8/layout/chevron2"/>
    <dgm:cxn modelId="{CB84DB32-0F5A-4A54-89FA-1C55DDE7286D}" type="presParOf" srcId="{49267536-22C3-4457-8CBF-57515264C84A}" destId="{62095262-C66B-4606-8698-5AAFE12A9CDB}" srcOrd="1" destOrd="4" presId="urn:microsoft.com/office/officeart/2005/8/layout/chevron2"/>
    <dgm:cxn modelId="{4A0AC898-73D5-4FC1-80B0-142A9191C890}" type="presOf" srcId="{FDECEBDD-D896-44AA-A011-93B29B1A5D77}" destId="{62095262-C66B-4606-8698-5AAFE12A9CDB}" srcOrd="0" destOrd="0" presId="urn:microsoft.com/office/officeart/2005/8/layout/chevron2"/>
    <dgm:cxn modelId="{FB0E780D-0F55-4443-9169-AF0461BC5626}" type="presParOf" srcId="{4F44018C-35A4-498E-B2E8-6BEECA323E77}" destId="{C33BBED7-2727-45DB-AEC9-3AB28BA81F7A}" srcOrd="5" destOrd="0" presId="urn:microsoft.com/office/officeart/2005/8/layout/chevron2"/>
    <dgm:cxn modelId="{CF2C0D03-8164-47B5-A908-B22CF617F9F0}" type="presOf" srcId="{9EE3A028-77E9-4FC4-83BF-67057E4F8A35}" destId="{C33BBED7-2727-45DB-AEC9-3AB28BA81F7A}" srcOrd="0" destOrd="0" presId="urn:microsoft.com/office/officeart/2005/8/layout/chevron2"/>
    <dgm:cxn modelId="{6646C2A6-C06A-4F5D-BDFC-B167814AD5A5}" type="presParOf" srcId="{4F44018C-35A4-498E-B2E8-6BEECA323E77}" destId="{3A25DA58-E0E9-471E-AC1D-5C66AB272735}" srcOrd="6" destOrd="0" presId="urn:microsoft.com/office/officeart/2005/8/layout/chevron2"/>
    <dgm:cxn modelId="{1FC986AF-F1D1-4997-BB73-DB91007A2FB6}" type="presParOf" srcId="{3A25DA58-E0E9-471E-AC1D-5C66AB272735}" destId="{30104814-9726-4305-86DC-1256B1FF7AEC}" srcOrd="0" destOrd="6" presId="urn:microsoft.com/office/officeart/2005/8/layout/chevron2"/>
    <dgm:cxn modelId="{B3E2405E-C2CB-4E9D-8E15-208E0C76DB0A}" type="presOf" srcId="{72B4D1B4-3621-4E8C-94A4-229C5F8EFB3B}" destId="{30104814-9726-4305-86DC-1256B1FF7AEC}" srcOrd="0" destOrd="0" presId="urn:microsoft.com/office/officeart/2005/8/layout/chevron2"/>
    <dgm:cxn modelId="{E421AF84-8B73-4546-ACAB-CFC3B4A72346}" type="presParOf" srcId="{3A25DA58-E0E9-471E-AC1D-5C66AB272735}" destId="{84EFB376-37A6-4945-958E-FB46EEA99F7D}" srcOrd="1" destOrd="6" presId="urn:microsoft.com/office/officeart/2005/8/layout/chevron2"/>
    <dgm:cxn modelId="{AE70E8C2-FB55-4642-9CC0-684855FD20B4}" type="presOf" srcId="{9DC5F1E6-A5B0-4B3E-A4E8-292AE1C04396}" destId="{84EFB376-37A6-4945-958E-FB46EEA99F7D}" srcOrd="0" destOrd="0" presId="urn:microsoft.com/office/officeart/2005/8/layout/chevron2"/>
  </dgm:cxnLst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7BD2E4-2DB4-41D7-B0E8-0B6DF3BAA2E2}" type="doc">
      <dgm:prSet/>
      <dgm:spPr/>
      <dgm:t>
        <a:bodyPr/>
        <a:p>
          <a:endParaRPr altLang="en-US"/>
        </a:p>
      </dgm:t>
    </dgm:pt>
    <dgm:pt modelId="{1DEDBB13-2505-4CF7-BB55-803E87FF0A69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1</a:t>
          </a:r>
          <a:r>
            <a:rPr altLang="en-US"/>
            <a:t/>
          </a:r>
          <a:endParaRPr altLang="en-US"/>
        </a:p>
      </dgm:t>
    </dgm:pt>
    <dgm:pt modelId="{0460FB4B-91DD-49C8-93B3-CBF57225FA2F}" cxnId="{7AD28AEB-46DE-436B-B4DC-A40AACF0A2C1}" type="parTrans">
      <dgm:prSet/>
      <dgm:spPr/>
    </dgm:pt>
    <dgm:pt modelId="{31573E45-5609-4BA5-8C43-AE2D00360BA9}" cxnId="{7AD28AEB-46DE-436B-B4DC-A40AACF0A2C1}" type="sibTrans">
      <dgm:prSet/>
      <dgm:spPr/>
    </dgm:pt>
    <dgm:pt modelId="{43F75720-6FBD-4362-B1B5-3AACB340B91B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>
              <a:sym typeface="+mn-ea"/>
            </a:rPr>
            <a:t>新增部门：部门可以单独登录作为账号使用</a:t>
          </a:r>
          <a:r>
            <a:rPr lang="zh-CN"/>
            <a:t/>
          </a:r>
          <a:endParaRPr lang="zh-CN"/>
        </a:p>
      </dgm:t>
    </dgm:pt>
    <dgm:pt modelId="{450C6321-D2CB-408B-8FD2-6F85F4D7816C}" cxnId="{4BE2DC3F-5F61-4B68-AEFE-E6B6968C5946}" type="parTrans">
      <dgm:prSet/>
      <dgm:spPr/>
    </dgm:pt>
    <dgm:pt modelId="{F3787545-CE5C-4EEA-8139-24031DDA8E61}" cxnId="{4BE2DC3F-5F61-4B68-AEFE-E6B6968C5946}" type="sibTrans">
      <dgm:prSet/>
      <dgm:spPr/>
    </dgm:pt>
    <dgm:pt modelId="{0F2B8E8F-238D-4545-A6CC-1B8228E8D49F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2</a:t>
          </a:r>
          <a:r>
            <a:rPr altLang="en-US"/>
            <a:t/>
          </a:r>
          <a:endParaRPr altLang="en-US"/>
        </a:p>
      </dgm:t>
    </dgm:pt>
    <dgm:pt modelId="{E1966AB2-B2BB-4D88-81F5-707B1A905861}" cxnId="{7A03C581-BCB8-4047-AAD8-4624C8ABB7BE}" type="parTrans">
      <dgm:prSet/>
      <dgm:spPr/>
    </dgm:pt>
    <dgm:pt modelId="{21B9EF07-AB3B-4712-B297-AFC95A2FC3E1}" cxnId="{7A03C581-BCB8-4047-AAD8-4624C8ABB7BE}" type="sibTrans">
      <dgm:prSet/>
      <dgm:spPr/>
    </dgm:pt>
    <dgm:pt modelId="{3B0C2464-9786-40F5-91C8-C68C4200ED8B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>
              <a:sym typeface="+mn-ea"/>
            </a:rPr>
            <a:t>部</a:t>
          </a:r>
          <a:r>
            <a:rPr lang="zh-CN">
              <a:sym typeface="+mn-ea"/>
            </a:rPr>
            <a:t>门权限：部门权限由</a:t>
          </a:r>
          <a:r>
            <a:rPr lang="zh-CN">
              <a:sym typeface="+mn-ea"/>
            </a:rPr>
            <a:t>企业</a:t>
          </a:r>
          <a:r>
            <a:rPr lang="zh-CN">
              <a:sym typeface="+mn-ea"/>
            </a:rPr>
            <a:t>主</a:t>
          </a:r>
          <a:r>
            <a:rPr lang="zh-CN">
              <a:sym typeface="+mn-ea"/>
            </a:rPr>
            <a:t>账号</a:t>
          </a:r>
          <a:r>
            <a:rPr lang="zh-CN">
              <a:sym typeface="+mn-ea"/>
            </a:rPr>
            <a:t>进行权限赋予</a:t>
          </a:r>
          <a:r>
            <a:rPr lang="zh-CN"/>
            <a:t/>
          </a:r>
          <a:endParaRPr lang="zh-CN"/>
        </a:p>
      </dgm:t>
    </dgm:pt>
    <dgm:pt modelId="{B3455E4E-DB6E-4BE9-A23C-1A7665013E0E}" cxnId="{3C71A748-679A-4E7F-AFEB-1C2519EA82CB}" type="parTrans">
      <dgm:prSet/>
      <dgm:spPr/>
    </dgm:pt>
    <dgm:pt modelId="{27FEE8E3-7C8C-4F85-8B6E-9F7ECBC134F4}" cxnId="{3C71A748-679A-4E7F-AFEB-1C2519EA82CB}" type="sibTrans">
      <dgm:prSet/>
      <dgm:spPr/>
    </dgm:pt>
    <dgm:pt modelId="{008C46BA-9BCB-4FA1-A5FD-185D8F8FB4DA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3</a:t>
          </a:r>
          <a:r>
            <a:rPr altLang="en-US"/>
            <a:t/>
          </a:r>
          <a:endParaRPr altLang="en-US"/>
        </a:p>
      </dgm:t>
    </dgm:pt>
    <dgm:pt modelId="{AD8A7FD1-39C3-4AEB-8089-61D4F02775F4}" cxnId="{9AED7D1D-939F-4A86-B390-7DA205955501}" type="parTrans">
      <dgm:prSet/>
      <dgm:spPr/>
    </dgm:pt>
    <dgm:pt modelId="{9EE3A028-77E9-4FC4-83BF-67057E4F8A35}" cxnId="{9AED7D1D-939F-4A86-B390-7DA205955501}" type="sibTrans">
      <dgm:prSet/>
      <dgm:spPr/>
    </dgm:pt>
    <dgm:pt modelId="{FDECEBDD-D896-44AA-A011-93B29B1A5D77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>
              <a:sym typeface="+mn-ea"/>
            </a:rPr>
            <a:t>新</a:t>
          </a:r>
          <a:r>
            <a:rPr lang="zh-CN">
              <a:sym typeface="+mn-ea"/>
            </a:rPr>
            <a:t>增用户：需要新增部门由部门</a:t>
          </a:r>
          <a:r>
            <a:rPr lang="zh-CN">
              <a:sym typeface="+mn-ea"/>
            </a:rPr>
            <a:t>账号</a:t>
          </a:r>
          <a:r>
            <a:rPr lang="zh-CN">
              <a:sym typeface="+mn-ea"/>
            </a:rPr>
            <a:t>进行新增</a:t>
          </a:r>
          <a:r>
            <a:rPr lang="zh-CN">
              <a:sym typeface="+mn-ea"/>
            </a:rPr>
            <a:t>用户</a:t>
          </a:r>
          <a:r>
            <a:rPr lang="zh-CN"/>
            <a:t/>
          </a:r>
          <a:endParaRPr lang="zh-CN"/>
        </a:p>
      </dgm:t>
    </dgm:pt>
    <dgm:pt modelId="{395C4D3A-CB4C-41B3-B7F5-563B0345D998}" cxnId="{C6F3B3D4-D94B-4E69-8E12-91842B43A957}" type="parTrans">
      <dgm:prSet/>
      <dgm:spPr/>
    </dgm:pt>
    <dgm:pt modelId="{9CA7D157-8B33-4D88-84EF-F7D6621D3D2B}" cxnId="{C6F3B3D4-D94B-4E69-8E12-91842B43A957}" type="sibTrans">
      <dgm:prSet/>
      <dgm:spPr/>
    </dgm:pt>
    <dgm:pt modelId="{72B4D1B4-3621-4E8C-94A4-229C5F8EFB3B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4</a:t>
          </a:r>
          <a:r>
            <a:rPr altLang="en-US"/>
            <a:t/>
          </a:r>
          <a:endParaRPr altLang="en-US"/>
        </a:p>
      </dgm:t>
    </dgm:pt>
    <dgm:pt modelId="{6BD3EF13-65C3-4B1C-BD97-C15E40B9E128}" cxnId="{F61AC9B4-B742-4A10-8EE9-5BEC8095E5C3}" type="parTrans">
      <dgm:prSet/>
      <dgm:spPr/>
    </dgm:pt>
    <dgm:pt modelId="{CA2B7961-369C-4718-8081-1FD535CFE63E}" cxnId="{F61AC9B4-B742-4A10-8EE9-5BEC8095E5C3}" type="sibTrans">
      <dgm:prSet/>
      <dgm:spPr/>
    </dgm:pt>
    <dgm:pt modelId="{9DC5F1E6-A5B0-4B3E-A4E8-292AE1C04396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>
              <a:sym typeface="+mn-ea"/>
            </a:rPr>
            <a:t>用</a:t>
          </a:r>
          <a:r>
            <a:rPr lang="zh-CN">
              <a:sym typeface="+mn-ea"/>
            </a:rPr>
            <a:t>户权限：用户权限由所添加的部门赋予</a:t>
          </a:r>
          <a:r>
            <a:rPr lang="zh-CN"/>
            <a:t/>
          </a:r>
          <a:endParaRPr lang="zh-CN"/>
        </a:p>
      </dgm:t>
    </dgm:pt>
    <dgm:pt modelId="{5F80B053-585B-4CB0-BF39-1744CDF48115}" cxnId="{20DC8F4C-EE7F-4E78-960D-7AD9646AFAD3}" type="parTrans">
      <dgm:prSet/>
      <dgm:spPr/>
    </dgm:pt>
    <dgm:pt modelId="{64EB6082-B89C-4E48-A044-2EBB0631B184}" cxnId="{20DC8F4C-EE7F-4E78-960D-7AD9646AFAD3}" type="sibTrans">
      <dgm:prSet/>
      <dgm:spPr/>
    </dgm:pt>
    <dgm:pt modelId="{4F44018C-35A4-498E-B2E8-6BEECA323E77}" type="pres">
      <dgm:prSet presAssocID="{327BD2E4-2DB4-41D7-B0E8-0B6DF3BAA2E2}" presName="linearFlow" presStyleCnt="0">
        <dgm:presLayoutVars>
          <dgm:dir/>
          <dgm:animLvl val="lvl"/>
          <dgm:resizeHandles val="exact"/>
        </dgm:presLayoutVars>
      </dgm:prSet>
      <dgm:spPr/>
    </dgm:pt>
    <dgm:pt modelId="{082726A4-0D9D-4EEB-8057-A50B7050FAF6}" type="pres">
      <dgm:prSet presAssocID="{1DEDBB13-2505-4CF7-BB55-803E87FF0A69}" presName="composite" presStyleCnt="0"/>
      <dgm:spPr/>
    </dgm:pt>
    <dgm:pt modelId="{C09C088F-F03C-40BC-9246-0E8C70A3ED73}" type="pres">
      <dgm:prSet presAssocID="{1DEDBB13-2505-4CF7-BB55-803E87FF0A69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C8BF9BAA-BE2B-441F-94FC-F62CC1E55544}" type="pres">
      <dgm:prSet presAssocID="{1DEDBB13-2505-4CF7-BB55-803E87FF0A69}" presName="descendantText" presStyleLbl="alignAcc1" presStyleIdx="0" presStyleCnt="4">
        <dgm:presLayoutVars>
          <dgm:bulletEnabled val="1"/>
        </dgm:presLayoutVars>
      </dgm:prSet>
      <dgm:spPr/>
    </dgm:pt>
    <dgm:pt modelId="{BBC87B84-9A6F-4C03-A9E0-98E621CEEAE7}" type="pres">
      <dgm:prSet presAssocID="{31573E45-5609-4BA5-8C43-AE2D00360BA9}" presName="sp" presStyleCnt="0"/>
      <dgm:spPr/>
    </dgm:pt>
    <dgm:pt modelId="{6DA44985-1E3F-413E-A6B0-B0BD913B547D}" type="pres">
      <dgm:prSet presAssocID="{0F2B8E8F-238D-4545-A6CC-1B8228E8D49F}" presName="composite" presStyleCnt="0"/>
      <dgm:spPr/>
    </dgm:pt>
    <dgm:pt modelId="{8D365DD8-7A1E-4DAB-BA79-37B5999349CB}" type="pres">
      <dgm:prSet presAssocID="{0F2B8E8F-238D-4545-A6CC-1B8228E8D49F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47D7D0D5-3D52-4894-A8AD-BEF0659B12FC}" type="pres">
      <dgm:prSet presAssocID="{0F2B8E8F-238D-4545-A6CC-1B8228E8D49F}" presName="descendantText" presStyleLbl="alignAcc1" presStyleIdx="1" presStyleCnt="4">
        <dgm:presLayoutVars>
          <dgm:bulletEnabled val="1"/>
        </dgm:presLayoutVars>
      </dgm:prSet>
      <dgm:spPr/>
    </dgm:pt>
    <dgm:pt modelId="{F79D18A5-9FA7-4514-8D2C-4A8603146D77}" type="pres">
      <dgm:prSet presAssocID="{21B9EF07-AB3B-4712-B297-AFC95A2FC3E1}" presName="sp" presStyleCnt="0"/>
      <dgm:spPr/>
    </dgm:pt>
    <dgm:pt modelId="{49267536-22C3-4457-8CBF-57515264C84A}" type="pres">
      <dgm:prSet presAssocID="{008C46BA-9BCB-4FA1-A5FD-185D8F8FB4DA}" presName="composite" presStyleCnt="0"/>
      <dgm:spPr/>
    </dgm:pt>
    <dgm:pt modelId="{0A864E9C-C460-4BF7-9F84-7E405747D45E}" type="pres">
      <dgm:prSet presAssocID="{008C46BA-9BCB-4FA1-A5FD-185D8F8FB4DA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62095262-C66B-4606-8698-5AAFE12A9CDB}" type="pres">
      <dgm:prSet presAssocID="{008C46BA-9BCB-4FA1-A5FD-185D8F8FB4DA}" presName="descendantText" presStyleLbl="alignAcc1" presStyleIdx="2" presStyleCnt="4">
        <dgm:presLayoutVars>
          <dgm:bulletEnabled val="1"/>
        </dgm:presLayoutVars>
      </dgm:prSet>
      <dgm:spPr/>
    </dgm:pt>
    <dgm:pt modelId="{C33BBED7-2727-45DB-AEC9-3AB28BA81F7A}" type="pres">
      <dgm:prSet presAssocID="{9EE3A028-77E9-4FC4-83BF-67057E4F8A35}" presName="sp" presStyleCnt="0"/>
      <dgm:spPr/>
    </dgm:pt>
    <dgm:pt modelId="{3A25DA58-E0E9-471E-AC1D-5C66AB272735}" type="pres">
      <dgm:prSet presAssocID="{72B4D1B4-3621-4E8C-94A4-229C5F8EFB3B}" presName="composite" presStyleCnt="0"/>
      <dgm:spPr/>
    </dgm:pt>
    <dgm:pt modelId="{30104814-9726-4305-86DC-1256B1FF7AEC}" type="pres">
      <dgm:prSet presAssocID="{72B4D1B4-3621-4E8C-94A4-229C5F8EFB3B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84EFB376-37A6-4945-958E-FB46EEA99F7D}" type="pres">
      <dgm:prSet presAssocID="{72B4D1B4-3621-4E8C-94A4-229C5F8EFB3B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7AD28AEB-46DE-436B-B4DC-A40AACF0A2C1}" srcId="{327BD2E4-2DB4-41D7-B0E8-0B6DF3BAA2E2}" destId="{1DEDBB13-2505-4CF7-BB55-803E87FF0A69}" srcOrd="0" destOrd="0" parTransId="{0460FB4B-91DD-49C8-93B3-CBF57225FA2F}" sibTransId="{31573E45-5609-4BA5-8C43-AE2D00360BA9}"/>
    <dgm:cxn modelId="{4BE2DC3F-5F61-4B68-AEFE-E6B6968C5946}" srcId="{1DEDBB13-2505-4CF7-BB55-803E87FF0A69}" destId="{43F75720-6FBD-4362-B1B5-3AACB340B91B}" srcOrd="0" destOrd="0" parTransId="{450C6321-D2CB-408B-8FD2-6F85F4D7816C}" sibTransId="{F3787545-CE5C-4EEA-8139-24031DDA8E61}"/>
    <dgm:cxn modelId="{7A03C581-BCB8-4047-AAD8-4624C8ABB7BE}" srcId="{327BD2E4-2DB4-41D7-B0E8-0B6DF3BAA2E2}" destId="{0F2B8E8F-238D-4545-A6CC-1B8228E8D49F}" srcOrd="1" destOrd="0" parTransId="{E1966AB2-B2BB-4D88-81F5-707B1A905861}" sibTransId="{21B9EF07-AB3B-4712-B297-AFC95A2FC3E1}"/>
    <dgm:cxn modelId="{3C71A748-679A-4E7F-AFEB-1C2519EA82CB}" srcId="{0F2B8E8F-238D-4545-A6CC-1B8228E8D49F}" destId="{3B0C2464-9786-40F5-91C8-C68C4200ED8B}" srcOrd="0" destOrd="1" parTransId="{B3455E4E-DB6E-4BE9-A23C-1A7665013E0E}" sibTransId="{27FEE8E3-7C8C-4F85-8B6E-9F7ECBC134F4}"/>
    <dgm:cxn modelId="{9AED7D1D-939F-4A86-B390-7DA205955501}" srcId="{327BD2E4-2DB4-41D7-B0E8-0B6DF3BAA2E2}" destId="{008C46BA-9BCB-4FA1-A5FD-185D8F8FB4DA}" srcOrd="2" destOrd="0" parTransId="{AD8A7FD1-39C3-4AEB-8089-61D4F02775F4}" sibTransId="{9EE3A028-77E9-4FC4-83BF-67057E4F8A35}"/>
    <dgm:cxn modelId="{C6F3B3D4-D94B-4E69-8E12-91842B43A957}" srcId="{008C46BA-9BCB-4FA1-A5FD-185D8F8FB4DA}" destId="{FDECEBDD-D896-44AA-A011-93B29B1A5D77}" srcOrd="0" destOrd="2" parTransId="{395C4D3A-CB4C-41B3-B7F5-563B0345D998}" sibTransId="{9CA7D157-8B33-4D88-84EF-F7D6621D3D2B}"/>
    <dgm:cxn modelId="{F61AC9B4-B742-4A10-8EE9-5BEC8095E5C3}" srcId="{327BD2E4-2DB4-41D7-B0E8-0B6DF3BAA2E2}" destId="{72B4D1B4-3621-4E8C-94A4-229C5F8EFB3B}" srcOrd="3" destOrd="0" parTransId="{6BD3EF13-65C3-4B1C-BD97-C15E40B9E128}" sibTransId="{CA2B7961-369C-4718-8081-1FD535CFE63E}"/>
    <dgm:cxn modelId="{20DC8F4C-EE7F-4E78-960D-7AD9646AFAD3}" srcId="{72B4D1B4-3621-4E8C-94A4-229C5F8EFB3B}" destId="{9DC5F1E6-A5B0-4B3E-A4E8-292AE1C04396}" srcOrd="0" destOrd="3" parTransId="{5F80B053-585B-4CB0-BF39-1744CDF48115}" sibTransId="{64EB6082-B89C-4E48-A044-2EBB0631B184}"/>
    <dgm:cxn modelId="{73839FEB-3357-4AA7-B088-53E97F60E457}" type="presOf" srcId="{327BD2E4-2DB4-41D7-B0E8-0B6DF3BAA2E2}" destId="{4F44018C-35A4-498E-B2E8-6BEECA323E77}" srcOrd="0" destOrd="0" presId="urn:microsoft.com/office/officeart/2005/8/layout/chevron2"/>
    <dgm:cxn modelId="{440BB3AD-44E4-4853-840C-2373982DF93C}" type="presParOf" srcId="{4F44018C-35A4-498E-B2E8-6BEECA323E77}" destId="{082726A4-0D9D-4EEB-8057-A50B7050FAF6}" srcOrd="0" destOrd="0" presId="urn:microsoft.com/office/officeart/2005/8/layout/chevron2"/>
    <dgm:cxn modelId="{851579D4-A818-44AF-8DFD-C963C5BD5D4C}" type="presParOf" srcId="{082726A4-0D9D-4EEB-8057-A50B7050FAF6}" destId="{C09C088F-F03C-40BC-9246-0E8C70A3ED73}" srcOrd="0" destOrd="0" presId="urn:microsoft.com/office/officeart/2005/8/layout/chevron2"/>
    <dgm:cxn modelId="{DAFCB4FF-91CE-41B8-8360-5E225E6AEFC3}" type="presOf" srcId="{1DEDBB13-2505-4CF7-BB55-803E87FF0A69}" destId="{C09C088F-F03C-40BC-9246-0E8C70A3ED73}" srcOrd="0" destOrd="0" presId="urn:microsoft.com/office/officeart/2005/8/layout/chevron2"/>
    <dgm:cxn modelId="{B424BA39-B413-4915-A13B-EF1B231C8A1F}" type="presParOf" srcId="{082726A4-0D9D-4EEB-8057-A50B7050FAF6}" destId="{C8BF9BAA-BE2B-441F-94FC-F62CC1E55544}" srcOrd="1" destOrd="0" presId="urn:microsoft.com/office/officeart/2005/8/layout/chevron2"/>
    <dgm:cxn modelId="{D9879BF9-DCF9-4A58-8B09-C8E38DFBF6DB}" type="presOf" srcId="{43F75720-6FBD-4362-B1B5-3AACB340B91B}" destId="{C8BF9BAA-BE2B-441F-94FC-F62CC1E55544}" srcOrd="0" destOrd="0" presId="urn:microsoft.com/office/officeart/2005/8/layout/chevron2"/>
    <dgm:cxn modelId="{B18E333D-5D23-41C6-913F-0BAFE922FFC6}" type="presParOf" srcId="{4F44018C-35A4-498E-B2E8-6BEECA323E77}" destId="{BBC87B84-9A6F-4C03-A9E0-98E621CEEAE7}" srcOrd="1" destOrd="0" presId="urn:microsoft.com/office/officeart/2005/8/layout/chevron2"/>
    <dgm:cxn modelId="{011D5DAA-9555-4B30-A529-87B137C752F3}" type="presOf" srcId="{31573E45-5609-4BA5-8C43-AE2D00360BA9}" destId="{BBC87B84-9A6F-4C03-A9E0-98E621CEEAE7}" srcOrd="0" destOrd="0" presId="urn:microsoft.com/office/officeart/2005/8/layout/chevron2"/>
    <dgm:cxn modelId="{7B9D7598-2CEB-4A93-ACD1-C6AB594A802D}" type="presParOf" srcId="{4F44018C-35A4-498E-B2E8-6BEECA323E77}" destId="{6DA44985-1E3F-413E-A6B0-B0BD913B547D}" srcOrd="2" destOrd="0" presId="urn:microsoft.com/office/officeart/2005/8/layout/chevron2"/>
    <dgm:cxn modelId="{19859369-2A97-4F34-BA00-95608843F068}" type="presParOf" srcId="{6DA44985-1E3F-413E-A6B0-B0BD913B547D}" destId="{8D365DD8-7A1E-4DAB-BA79-37B5999349CB}" srcOrd="0" destOrd="2" presId="urn:microsoft.com/office/officeart/2005/8/layout/chevron2"/>
    <dgm:cxn modelId="{E2EC3C02-E4DE-42AA-8E6C-38AD2317C9F2}" type="presOf" srcId="{0F2B8E8F-238D-4545-A6CC-1B8228E8D49F}" destId="{8D365DD8-7A1E-4DAB-BA79-37B5999349CB}" srcOrd="0" destOrd="0" presId="urn:microsoft.com/office/officeart/2005/8/layout/chevron2"/>
    <dgm:cxn modelId="{2288020A-86AB-4666-AF8C-B06D55951FA0}" type="presParOf" srcId="{6DA44985-1E3F-413E-A6B0-B0BD913B547D}" destId="{47D7D0D5-3D52-4894-A8AD-BEF0659B12FC}" srcOrd="1" destOrd="2" presId="urn:microsoft.com/office/officeart/2005/8/layout/chevron2"/>
    <dgm:cxn modelId="{5F91DBBD-A153-43E3-A687-EFF02E7B669E}" type="presOf" srcId="{3B0C2464-9786-40F5-91C8-C68C4200ED8B}" destId="{47D7D0D5-3D52-4894-A8AD-BEF0659B12FC}" srcOrd="0" destOrd="0" presId="urn:microsoft.com/office/officeart/2005/8/layout/chevron2"/>
    <dgm:cxn modelId="{E34E85AA-CD9B-41D3-B896-22016317F234}" type="presParOf" srcId="{4F44018C-35A4-498E-B2E8-6BEECA323E77}" destId="{F79D18A5-9FA7-4514-8D2C-4A8603146D77}" srcOrd="3" destOrd="0" presId="urn:microsoft.com/office/officeart/2005/8/layout/chevron2"/>
    <dgm:cxn modelId="{28325AD8-4248-4984-9390-30082C779E2A}" type="presOf" srcId="{21B9EF07-AB3B-4712-B297-AFC95A2FC3E1}" destId="{F79D18A5-9FA7-4514-8D2C-4A8603146D77}" srcOrd="0" destOrd="0" presId="urn:microsoft.com/office/officeart/2005/8/layout/chevron2"/>
    <dgm:cxn modelId="{775B01AD-96E8-4195-92D2-4A09DE8A744A}" type="presParOf" srcId="{4F44018C-35A4-498E-B2E8-6BEECA323E77}" destId="{49267536-22C3-4457-8CBF-57515264C84A}" srcOrd="4" destOrd="0" presId="urn:microsoft.com/office/officeart/2005/8/layout/chevron2"/>
    <dgm:cxn modelId="{87BAC339-D388-4F66-B235-936D162C89BD}" type="presParOf" srcId="{49267536-22C3-4457-8CBF-57515264C84A}" destId="{0A864E9C-C460-4BF7-9F84-7E405747D45E}" srcOrd="0" destOrd="4" presId="urn:microsoft.com/office/officeart/2005/8/layout/chevron2"/>
    <dgm:cxn modelId="{460C2A07-FEE4-4964-A65A-24B5D839BA87}" type="presOf" srcId="{008C46BA-9BCB-4FA1-A5FD-185D8F8FB4DA}" destId="{0A864E9C-C460-4BF7-9F84-7E405747D45E}" srcOrd="0" destOrd="0" presId="urn:microsoft.com/office/officeart/2005/8/layout/chevron2"/>
    <dgm:cxn modelId="{D8E0060E-2E8E-4703-88DC-367CE9E6A0CB}" type="presParOf" srcId="{49267536-22C3-4457-8CBF-57515264C84A}" destId="{62095262-C66B-4606-8698-5AAFE12A9CDB}" srcOrd="1" destOrd="4" presId="urn:microsoft.com/office/officeart/2005/8/layout/chevron2"/>
    <dgm:cxn modelId="{2940541D-C17D-4885-89B0-5A03E8E4EB68}" type="presOf" srcId="{FDECEBDD-D896-44AA-A011-93B29B1A5D77}" destId="{62095262-C66B-4606-8698-5AAFE12A9CDB}" srcOrd="0" destOrd="0" presId="urn:microsoft.com/office/officeart/2005/8/layout/chevron2"/>
    <dgm:cxn modelId="{68ECC6FB-05AC-4AC5-BB93-3EC6680EC578}" type="presParOf" srcId="{4F44018C-35A4-498E-B2E8-6BEECA323E77}" destId="{C33BBED7-2727-45DB-AEC9-3AB28BA81F7A}" srcOrd="5" destOrd="0" presId="urn:microsoft.com/office/officeart/2005/8/layout/chevron2"/>
    <dgm:cxn modelId="{665BA61C-EA93-41A0-84D5-819144EA6094}" type="presOf" srcId="{9EE3A028-77E9-4FC4-83BF-67057E4F8A35}" destId="{C33BBED7-2727-45DB-AEC9-3AB28BA81F7A}" srcOrd="0" destOrd="0" presId="urn:microsoft.com/office/officeart/2005/8/layout/chevron2"/>
    <dgm:cxn modelId="{FB31A505-A1AF-4208-A2DB-7431DF320434}" type="presParOf" srcId="{4F44018C-35A4-498E-B2E8-6BEECA323E77}" destId="{3A25DA58-E0E9-471E-AC1D-5C66AB272735}" srcOrd="6" destOrd="0" presId="urn:microsoft.com/office/officeart/2005/8/layout/chevron2"/>
    <dgm:cxn modelId="{B0BC27FB-9987-431C-865B-3806CDB064D8}" type="presParOf" srcId="{3A25DA58-E0E9-471E-AC1D-5C66AB272735}" destId="{30104814-9726-4305-86DC-1256B1FF7AEC}" srcOrd="0" destOrd="6" presId="urn:microsoft.com/office/officeart/2005/8/layout/chevron2"/>
    <dgm:cxn modelId="{5CCE228A-68AD-48C3-9B50-50F92E1261C4}" type="presOf" srcId="{72B4D1B4-3621-4E8C-94A4-229C5F8EFB3B}" destId="{30104814-9726-4305-86DC-1256B1FF7AEC}" srcOrd="0" destOrd="0" presId="urn:microsoft.com/office/officeart/2005/8/layout/chevron2"/>
    <dgm:cxn modelId="{77459C40-B6D3-4262-915E-46DB9199ABEB}" type="presParOf" srcId="{3A25DA58-E0E9-471E-AC1D-5C66AB272735}" destId="{84EFB376-37A6-4945-958E-FB46EEA99F7D}" srcOrd="1" destOrd="6" presId="urn:microsoft.com/office/officeart/2005/8/layout/chevron2"/>
    <dgm:cxn modelId="{EF87CA20-D736-49F0-A981-AAE23096424F}" type="presOf" srcId="{9DC5F1E6-A5B0-4B3E-A4E8-292AE1C04396}" destId="{84EFB376-37A6-4945-958E-FB46EEA99F7D}" srcOrd="0" destOrd="0" presId="urn:microsoft.com/office/officeart/2005/8/layout/chevron2"/>
  </dgm:cxnLst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51C92F-C7DC-4C1C-AEED-0060541178D4}" type="doc">
      <dgm:prSet/>
      <dgm:spPr/>
      <dgm:t>
        <a:bodyPr/>
        <a:p>
          <a:endParaRPr altLang="en-US"/>
        </a:p>
      </dgm:t>
    </dgm:pt>
    <dgm:pt modelId="{4ACE352F-C42E-43A8-AF33-20321FEDAA47}">
      <dgm:prSet phldr="0" custT="0"/>
      <dgm:spPr/>
      <dgm:t>
        <a:bodyPr vert="horz" wrap="square"/>
        <a:p>
          <a:pPr algn="l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0" i="0" u="none" baseline="0">
              <a:rtl val="0"/>
            </a:rPr>
            <a:t>一</a:t>
          </a:r>
          <a:r>
            <a:rPr lang="zh-CN" altLang="en-US" b="0" i="0" u="none" baseline="0">
              <a:rtl val="0"/>
            </a:rPr>
            <a:t>、</a:t>
          </a:r>
          <a:r>
            <a:rPr lang="zh-CN" b="0" i="0" u="none" baseline="0">
              <a:rtl val="0"/>
            </a:rPr>
            <a:t>药品库管理</a:t>
          </a:r>
          <a:r>
            <a:rPr altLang="en-US"/>
            <a:t/>
          </a:r>
          <a:endParaRPr altLang="en-US"/>
        </a:p>
      </dgm:t>
    </dgm:pt>
    <dgm:pt modelId="{8CC04DE8-E4A0-4E4D-9BB1-95D9EC189AE4}" cxnId="{307CAB4B-256F-4A46-9C89-29C4781B6CD9}" type="parTrans">
      <dgm:prSet/>
      <dgm:spPr/>
    </dgm:pt>
    <dgm:pt modelId="{AFAD3804-DC7F-49AC-98C5-D63D6084AC5B}" cxnId="{307CAB4B-256F-4A46-9C89-29C4781B6CD9}" type="sibTrans">
      <dgm:prSet/>
      <dgm:spPr/>
    </dgm:pt>
    <dgm:pt modelId="{0188FC57-566B-42A3-BFF5-AE2BFC100CA7}">
      <dgm:prSet phldr="0" custT="0"/>
      <dgm:spPr/>
      <dgm:t>
        <a:bodyPr vert="horz" wrap="square"/>
        <a:p>
          <a:pPr algn="l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0" i="0" u="none" baseline="0">
              <a:rtl val="0"/>
            </a:rPr>
            <a:t>二、配送关系</a:t>
          </a:r>
          <a:r>
            <a:rPr lang="zh-CN" b="0" i="0" u="none" baseline="0">
              <a:rtl val="0"/>
            </a:rPr>
            <a:t>管理</a:t>
          </a:r>
          <a:r>
            <a:rPr altLang="en-US"/>
            <a:t/>
          </a:r>
          <a:endParaRPr altLang="en-US"/>
        </a:p>
      </dgm:t>
    </dgm:pt>
    <dgm:pt modelId="{4BCEBD5B-112F-488B-B038-729BBFC89412}" cxnId="{677CEE39-A7BD-45BC-AC97-DA80118F1F5C}" type="parTrans">
      <dgm:prSet/>
      <dgm:spPr/>
    </dgm:pt>
    <dgm:pt modelId="{7FF3C971-E220-461E-93D0-7BF016866A1B}" cxnId="{677CEE39-A7BD-45BC-AC97-DA80118F1F5C}" type="sibTrans">
      <dgm:prSet/>
      <dgm:spPr/>
    </dgm:pt>
    <dgm:pt modelId="{6C735D32-49DD-43DD-ACCB-F33280077DA9}">
      <dgm:prSet phldr="0" custT="0"/>
      <dgm:spPr/>
      <dgm:t>
        <a:bodyPr vert="horz" wrap="square"/>
        <a:p>
          <a:pPr algn="l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0" i="0" u="none" baseline="0">
              <a:rtl val="0"/>
            </a:rPr>
            <a:t>三、</a:t>
          </a:r>
          <a:r>
            <a:rPr lang="zh-CN" b="0" i="0" u="none" baseline="0">
              <a:rtl val="0"/>
            </a:rPr>
            <a:t>订单操作</a:t>
          </a:r>
          <a:r>
            <a:rPr altLang="en-US"/>
            <a:t/>
          </a:r>
          <a:endParaRPr altLang="en-US"/>
        </a:p>
      </dgm:t>
    </dgm:pt>
    <dgm:pt modelId="{619FF405-A962-4813-8AE1-B991AF3584C4}" cxnId="{C7A45DF0-518C-48B5-8A57-669D6316F509}" type="parTrans">
      <dgm:prSet/>
      <dgm:spPr/>
    </dgm:pt>
    <dgm:pt modelId="{603D9EA6-18A9-4B48-B415-74CCE738B8DD}" cxnId="{C7A45DF0-518C-48B5-8A57-669D6316F509}" type="sibTrans">
      <dgm:prSet/>
      <dgm:spPr/>
    </dgm:pt>
    <dgm:pt modelId="{5C57097B-F73C-4E87-9472-F515C02265DD}">
      <dgm:prSet phldr="0" custT="0"/>
      <dgm:spPr/>
      <dgm:t>
        <a:bodyPr vert="horz" wrap="square"/>
        <a:p>
          <a:pPr algn="l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0" i="0" u="none" baseline="0">
              <a:rtl val="0"/>
            </a:rPr>
            <a:t>四、</a:t>
          </a:r>
          <a:r>
            <a:rPr lang="zh-CN" b="0" i="0" u="none" baseline="0">
              <a:rtl val="0"/>
            </a:rPr>
            <a:t>订单查询</a:t>
          </a:r>
          <a:r>
            <a:rPr altLang="en-US"/>
            <a:t/>
          </a:r>
          <a:endParaRPr altLang="en-US"/>
        </a:p>
      </dgm:t>
    </dgm:pt>
    <dgm:pt modelId="{4B79AB61-148E-403E-99CB-47CB51DE40BE}" cxnId="{4248C0AD-148C-49B4-803B-A53953BEBE13}" type="parTrans">
      <dgm:prSet/>
      <dgm:spPr/>
    </dgm:pt>
    <dgm:pt modelId="{EF9169E1-551B-4773-97A6-D2DDF7253896}" cxnId="{4248C0AD-148C-49B4-803B-A53953BEBE13}" type="sibTrans">
      <dgm:prSet/>
      <dgm:spPr/>
    </dgm:pt>
    <dgm:pt modelId="{9B30D7B5-5BDB-4065-877D-D1C65B0A351D}">
      <dgm:prSet phldr="0" custT="0"/>
      <dgm:spPr/>
      <dgm:t>
        <a:bodyPr vert="horz" wrap="square"/>
        <a:p>
          <a:pPr algn="l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0" i="0" u="none" baseline="0">
              <a:rtl val="0"/>
            </a:rPr>
            <a:t>五、发票</a:t>
          </a:r>
          <a:r>
            <a:rPr lang="zh-CN" b="0" i="0" u="none" baseline="0">
              <a:rtl val="0"/>
            </a:rPr>
            <a:t>管理</a:t>
          </a:r>
          <a:r>
            <a:rPr altLang="en-US"/>
            <a:t/>
          </a:r>
          <a:endParaRPr altLang="en-US"/>
        </a:p>
      </dgm:t>
    </dgm:pt>
    <dgm:pt modelId="{52496039-5D99-40DB-9659-D87B5869F5CE}" cxnId="{AC298060-689E-4761-9F3D-7D9A9E7E930C}" type="parTrans">
      <dgm:prSet/>
      <dgm:spPr/>
    </dgm:pt>
    <dgm:pt modelId="{F1F3915E-11A9-43E2-863E-D6259DF80B4E}" cxnId="{AC298060-689E-4761-9F3D-7D9A9E7E930C}" type="sibTrans">
      <dgm:prSet/>
      <dgm:spPr/>
    </dgm:pt>
    <dgm:pt modelId="{45C2A2DE-97F4-442E-B7FB-F98F6F7DE69D}">
      <dgm:prSet phldr="0" custT="0"/>
      <dgm:spPr/>
      <dgm:t>
        <a:bodyPr vert="horz" wrap="square"/>
        <a:p>
          <a:pPr algn="l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0" i="0" u="none" baseline="0">
              <a:rtl val="0"/>
            </a:rPr>
            <a:t>六、发票确认</a:t>
          </a:r>
          <a:r>
            <a:rPr altLang="en-US"/>
            <a:t/>
          </a:r>
          <a:endParaRPr altLang="en-US"/>
        </a:p>
      </dgm:t>
    </dgm:pt>
    <dgm:pt modelId="{FA3701F7-CA6A-42B7-92FE-EC708D1B4EF1}" cxnId="{FE091E58-BAE9-44CA-A37F-A4A09F290416}" type="parTrans">
      <dgm:prSet/>
      <dgm:spPr/>
    </dgm:pt>
    <dgm:pt modelId="{185C7CCB-B3FF-4AD7-9A83-06941B9D3D3F}" cxnId="{FE091E58-BAE9-44CA-A37F-A4A09F290416}" type="sibTrans">
      <dgm:prSet/>
      <dgm:spPr/>
    </dgm:pt>
    <dgm:pt modelId="{55020D63-1A75-4534-88FE-32FD918F43A6}" type="pres">
      <dgm:prSet presAssocID="{EA51C92F-C7DC-4C1C-AEED-0060541178D4}" presName="compositeShape" presStyleCnt="0">
        <dgm:presLayoutVars>
          <dgm:dir/>
          <dgm:resizeHandles/>
        </dgm:presLayoutVars>
      </dgm:prSet>
      <dgm:spPr/>
    </dgm:pt>
    <dgm:pt modelId="{CA5E81CC-F667-4BDE-8305-E978264F9DB0}" type="pres">
      <dgm:prSet presAssocID="{EA51C92F-C7DC-4C1C-AEED-0060541178D4}" presName="pyramid" presStyleLbl="node1" presStyleIdx="0" presStyleCnt="1"/>
      <dgm:spPr/>
    </dgm:pt>
    <dgm:pt modelId="{FF045095-770C-4F50-B13D-109A136ECE6A}" type="pres">
      <dgm:prSet presAssocID="{EA51C92F-C7DC-4C1C-AEED-0060541178D4}" presName="theList" presStyleCnt="0"/>
      <dgm:spPr/>
    </dgm:pt>
    <dgm:pt modelId="{4D701B43-405B-4D29-AEE3-D1F5D660D49B}" type="pres">
      <dgm:prSet presAssocID="{4ACE352F-C42E-43A8-AF33-20321FEDAA47}" presName="aNode" presStyleLbl="fgAcc1" presStyleIdx="0" presStyleCnt="6">
        <dgm:presLayoutVars>
          <dgm:bulletEnabled val="1"/>
        </dgm:presLayoutVars>
      </dgm:prSet>
      <dgm:spPr/>
    </dgm:pt>
    <dgm:pt modelId="{31132682-7838-44C8-88EF-F1FBC4F9B869}" type="pres">
      <dgm:prSet presAssocID="{4ACE352F-C42E-43A8-AF33-20321FEDAA47}" presName="aSpace" presStyleCnt="0"/>
      <dgm:spPr/>
    </dgm:pt>
    <dgm:pt modelId="{4D782913-0354-431B-AB04-F503E22B7AE8}" type="pres">
      <dgm:prSet presAssocID="{0188FC57-566B-42A3-BFF5-AE2BFC100CA7}" presName="aNode" presStyleLbl="fgAcc1" presStyleIdx="1" presStyleCnt="6">
        <dgm:presLayoutVars>
          <dgm:bulletEnabled val="1"/>
        </dgm:presLayoutVars>
      </dgm:prSet>
      <dgm:spPr/>
    </dgm:pt>
    <dgm:pt modelId="{F512E369-A6B2-476B-858B-8A5DDE2F1CCA}" type="pres">
      <dgm:prSet presAssocID="{0188FC57-566B-42A3-BFF5-AE2BFC100CA7}" presName="aSpace" presStyleCnt="0"/>
      <dgm:spPr/>
    </dgm:pt>
    <dgm:pt modelId="{5A0FF6D6-BBE5-4F55-B789-C3223A37060A}" type="pres">
      <dgm:prSet presAssocID="{6C735D32-49DD-43DD-ACCB-F33280077DA9}" presName="aNode" presStyleLbl="fgAcc1" presStyleIdx="2" presStyleCnt="6">
        <dgm:presLayoutVars>
          <dgm:bulletEnabled val="1"/>
        </dgm:presLayoutVars>
      </dgm:prSet>
      <dgm:spPr/>
    </dgm:pt>
    <dgm:pt modelId="{6FA0AE4C-2441-427F-8699-61DE9FF10FEF}" type="pres">
      <dgm:prSet presAssocID="{6C735D32-49DD-43DD-ACCB-F33280077DA9}" presName="aSpace" presStyleCnt="0"/>
      <dgm:spPr/>
    </dgm:pt>
    <dgm:pt modelId="{8773BC62-80A6-43F9-9CD8-570C9A450E62}" type="pres">
      <dgm:prSet presAssocID="{5C57097B-F73C-4E87-9472-F515C02265DD}" presName="aNode" presStyleLbl="fgAcc1" presStyleIdx="3" presStyleCnt="6">
        <dgm:presLayoutVars>
          <dgm:bulletEnabled val="1"/>
        </dgm:presLayoutVars>
      </dgm:prSet>
      <dgm:spPr/>
    </dgm:pt>
    <dgm:pt modelId="{E1603511-2DA1-47C3-933C-69D90CDED467}" type="pres">
      <dgm:prSet presAssocID="{5C57097B-F73C-4E87-9472-F515C02265DD}" presName="aSpace" presStyleCnt="0"/>
      <dgm:spPr/>
    </dgm:pt>
    <dgm:pt modelId="{8BABDCAF-000D-4CA2-BAFF-0C566C4F379B}" type="pres">
      <dgm:prSet presAssocID="{9B30D7B5-5BDB-4065-877D-D1C65B0A351D}" presName="aNode" presStyleLbl="fgAcc1" presStyleIdx="4" presStyleCnt="6">
        <dgm:presLayoutVars>
          <dgm:bulletEnabled val="1"/>
        </dgm:presLayoutVars>
      </dgm:prSet>
      <dgm:spPr/>
    </dgm:pt>
    <dgm:pt modelId="{C4F1C21F-7FD3-406A-AC81-65F9308DD370}" type="pres">
      <dgm:prSet presAssocID="{9B30D7B5-5BDB-4065-877D-D1C65B0A351D}" presName="aSpace" presStyleCnt="0"/>
      <dgm:spPr/>
    </dgm:pt>
    <dgm:pt modelId="{ED19840D-9DD3-4BB6-8332-ED20C5F3D253}" type="pres">
      <dgm:prSet presAssocID="{45C2A2DE-97F4-442E-B7FB-F98F6F7DE69D}" presName="aNode" presStyleLbl="fgAcc1" presStyleIdx="5" presStyleCnt="6">
        <dgm:presLayoutVars>
          <dgm:bulletEnabled val="1"/>
        </dgm:presLayoutVars>
      </dgm:prSet>
      <dgm:spPr/>
    </dgm:pt>
    <dgm:pt modelId="{646E98DF-FE42-4121-8701-B062D30C4815}" type="pres">
      <dgm:prSet presAssocID="{45C2A2DE-97F4-442E-B7FB-F98F6F7DE69D}" presName="aSpace" presStyleCnt="0"/>
      <dgm:spPr/>
    </dgm:pt>
  </dgm:ptLst>
  <dgm:cxnLst>
    <dgm:cxn modelId="{307CAB4B-256F-4A46-9C89-29C4781B6CD9}" srcId="{EA51C92F-C7DC-4C1C-AEED-0060541178D4}" destId="{4ACE352F-C42E-43A8-AF33-20321FEDAA47}" srcOrd="0" destOrd="0" parTransId="{8CC04DE8-E4A0-4E4D-9BB1-95D9EC189AE4}" sibTransId="{AFAD3804-DC7F-49AC-98C5-D63D6084AC5B}"/>
    <dgm:cxn modelId="{677CEE39-A7BD-45BC-AC97-DA80118F1F5C}" srcId="{EA51C92F-C7DC-4C1C-AEED-0060541178D4}" destId="{0188FC57-566B-42A3-BFF5-AE2BFC100CA7}" srcOrd="1" destOrd="0" parTransId="{4BCEBD5B-112F-488B-B038-729BBFC89412}" sibTransId="{7FF3C971-E220-461E-93D0-7BF016866A1B}"/>
    <dgm:cxn modelId="{C7A45DF0-518C-48B5-8A57-669D6316F509}" srcId="{EA51C92F-C7DC-4C1C-AEED-0060541178D4}" destId="{6C735D32-49DD-43DD-ACCB-F33280077DA9}" srcOrd="2" destOrd="0" parTransId="{619FF405-A962-4813-8AE1-B991AF3584C4}" sibTransId="{603D9EA6-18A9-4B48-B415-74CCE738B8DD}"/>
    <dgm:cxn modelId="{4248C0AD-148C-49B4-803B-A53953BEBE13}" srcId="{EA51C92F-C7DC-4C1C-AEED-0060541178D4}" destId="{5C57097B-F73C-4E87-9472-F515C02265DD}" srcOrd="3" destOrd="0" parTransId="{4B79AB61-148E-403E-99CB-47CB51DE40BE}" sibTransId="{EF9169E1-551B-4773-97A6-D2DDF7253896}"/>
    <dgm:cxn modelId="{AC298060-689E-4761-9F3D-7D9A9E7E930C}" srcId="{EA51C92F-C7DC-4C1C-AEED-0060541178D4}" destId="{9B30D7B5-5BDB-4065-877D-D1C65B0A351D}" srcOrd="4" destOrd="0" parTransId="{52496039-5D99-40DB-9659-D87B5869F5CE}" sibTransId="{F1F3915E-11A9-43E2-863E-D6259DF80B4E}"/>
    <dgm:cxn modelId="{FE091E58-BAE9-44CA-A37F-A4A09F290416}" srcId="{EA51C92F-C7DC-4C1C-AEED-0060541178D4}" destId="{45C2A2DE-97F4-442E-B7FB-F98F6F7DE69D}" srcOrd="5" destOrd="0" parTransId="{FA3701F7-CA6A-42B7-92FE-EC708D1B4EF1}" sibTransId="{185C7CCB-B3FF-4AD7-9A83-06941B9D3D3F}"/>
    <dgm:cxn modelId="{DD824E64-3E30-4292-B904-F461306477FF}" type="presOf" srcId="{EA51C92F-C7DC-4C1C-AEED-0060541178D4}" destId="{55020D63-1A75-4534-88FE-32FD918F43A6}" srcOrd="0" destOrd="0" presId="urn:microsoft.com/office/officeart/2005/8/layout/pyramid2"/>
    <dgm:cxn modelId="{8BBD826E-FD8E-4189-94B0-D38B9FB37C0E}" type="presParOf" srcId="{55020D63-1A75-4534-88FE-32FD918F43A6}" destId="{CA5E81CC-F667-4BDE-8305-E978264F9DB0}" srcOrd="0" destOrd="0" presId="urn:microsoft.com/office/officeart/2005/8/layout/pyramid2"/>
    <dgm:cxn modelId="{5E4525E8-CD06-4A97-A4BE-B8D14B0BACBA}" type="presParOf" srcId="{55020D63-1A75-4534-88FE-32FD918F43A6}" destId="{FF045095-770C-4F50-B13D-109A136ECE6A}" srcOrd="1" destOrd="0" presId="urn:microsoft.com/office/officeart/2005/8/layout/pyramid2"/>
    <dgm:cxn modelId="{8D91F5A4-DFDB-4386-B0BE-0BB250906BE1}" type="presParOf" srcId="{FF045095-770C-4F50-B13D-109A136ECE6A}" destId="{4D701B43-405B-4D29-AEE3-D1F5D660D49B}" srcOrd="0" destOrd="1" presId="urn:microsoft.com/office/officeart/2005/8/layout/pyramid2"/>
    <dgm:cxn modelId="{E20E5443-C50C-4988-8539-7F6412FD32C2}" type="presOf" srcId="{4ACE352F-C42E-43A8-AF33-20321FEDAA47}" destId="{4D701B43-405B-4D29-AEE3-D1F5D660D49B}" srcOrd="0" destOrd="0" presId="urn:microsoft.com/office/officeart/2005/8/layout/pyramid2"/>
    <dgm:cxn modelId="{4B7A5B79-158F-4A44-9F32-3B25B124ABAE}" type="presParOf" srcId="{FF045095-770C-4F50-B13D-109A136ECE6A}" destId="{31132682-7838-44C8-88EF-F1FBC4F9B869}" srcOrd="1" destOrd="1" presId="urn:microsoft.com/office/officeart/2005/8/layout/pyramid2"/>
    <dgm:cxn modelId="{B6D8E955-7080-4EB7-9B0B-FEF3C378CA2B}" type="presParOf" srcId="{FF045095-770C-4F50-B13D-109A136ECE6A}" destId="{4D782913-0354-431B-AB04-F503E22B7AE8}" srcOrd="2" destOrd="1" presId="urn:microsoft.com/office/officeart/2005/8/layout/pyramid2"/>
    <dgm:cxn modelId="{A9CD471F-C98C-4C3F-9C42-31C771241AA8}" type="presOf" srcId="{0188FC57-566B-42A3-BFF5-AE2BFC100CA7}" destId="{4D782913-0354-431B-AB04-F503E22B7AE8}" srcOrd="0" destOrd="0" presId="urn:microsoft.com/office/officeart/2005/8/layout/pyramid2"/>
    <dgm:cxn modelId="{56A9B409-D93A-41B9-9439-238079CC64DB}" type="presParOf" srcId="{FF045095-770C-4F50-B13D-109A136ECE6A}" destId="{F512E369-A6B2-476B-858B-8A5DDE2F1CCA}" srcOrd="3" destOrd="1" presId="urn:microsoft.com/office/officeart/2005/8/layout/pyramid2"/>
    <dgm:cxn modelId="{0C8F175D-9FC7-487D-A8D5-E6FD9EE43B44}" type="presParOf" srcId="{FF045095-770C-4F50-B13D-109A136ECE6A}" destId="{5A0FF6D6-BBE5-4F55-B789-C3223A37060A}" srcOrd="4" destOrd="1" presId="urn:microsoft.com/office/officeart/2005/8/layout/pyramid2"/>
    <dgm:cxn modelId="{019089E8-E55A-4BB5-A224-5444D675EF4E}" type="presOf" srcId="{6C735D32-49DD-43DD-ACCB-F33280077DA9}" destId="{5A0FF6D6-BBE5-4F55-B789-C3223A37060A}" srcOrd="0" destOrd="0" presId="urn:microsoft.com/office/officeart/2005/8/layout/pyramid2"/>
    <dgm:cxn modelId="{2D059DAF-A871-4974-A5F8-12B1E042B067}" type="presParOf" srcId="{FF045095-770C-4F50-B13D-109A136ECE6A}" destId="{6FA0AE4C-2441-427F-8699-61DE9FF10FEF}" srcOrd="5" destOrd="1" presId="urn:microsoft.com/office/officeart/2005/8/layout/pyramid2"/>
    <dgm:cxn modelId="{C47262E0-36B7-4F91-A957-D1390BE513D7}" type="presParOf" srcId="{FF045095-770C-4F50-B13D-109A136ECE6A}" destId="{8773BC62-80A6-43F9-9CD8-570C9A450E62}" srcOrd="6" destOrd="1" presId="urn:microsoft.com/office/officeart/2005/8/layout/pyramid2"/>
    <dgm:cxn modelId="{42FDF982-873E-4172-8BB3-9EADB4CD5672}" type="presOf" srcId="{5C57097B-F73C-4E87-9472-F515C02265DD}" destId="{8773BC62-80A6-43F9-9CD8-570C9A450E62}" srcOrd="0" destOrd="0" presId="urn:microsoft.com/office/officeart/2005/8/layout/pyramid2"/>
    <dgm:cxn modelId="{17E5B5AC-0CAA-4046-9338-C95B3B815932}" type="presParOf" srcId="{FF045095-770C-4F50-B13D-109A136ECE6A}" destId="{E1603511-2DA1-47C3-933C-69D90CDED467}" srcOrd="7" destOrd="1" presId="urn:microsoft.com/office/officeart/2005/8/layout/pyramid2"/>
    <dgm:cxn modelId="{D245EC97-EECB-4755-8B97-182128F0950A}" type="presParOf" srcId="{FF045095-770C-4F50-B13D-109A136ECE6A}" destId="{8BABDCAF-000D-4CA2-BAFF-0C566C4F379B}" srcOrd="8" destOrd="1" presId="urn:microsoft.com/office/officeart/2005/8/layout/pyramid2"/>
    <dgm:cxn modelId="{731F6A84-DCDD-4239-8664-BB8ED68DDD59}" type="presOf" srcId="{9B30D7B5-5BDB-4065-877D-D1C65B0A351D}" destId="{8BABDCAF-000D-4CA2-BAFF-0C566C4F379B}" srcOrd="0" destOrd="0" presId="urn:microsoft.com/office/officeart/2005/8/layout/pyramid2"/>
    <dgm:cxn modelId="{9AEB920A-C7CB-4608-9CCB-E41D7243D0AA}" type="presParOf" srcId="{FF045095-770C-4F50-B13D-109A136ECE6A}" destId="{C4F1C21F-7FD3-406A-AC81-65F9308DD370}" srcOrd="9" destOrd="1" presId="urn:microsoft.com/office/officeart/2005/8/layout/pyramid2"/>
    <dgm:cxn modelId="{96FA12F9-6726-4E9C-8392-28AF2FA2B7F3}" type="presParOf" srcId="{FF045095-770C-4F50-B13D-109A136ECE6A}" destId="{ED19840D-9DD3-4BB6-8332-ED20C5F3D253}" srcOrd="10" destOrd="1" presId="urn:microsoft.com/office/officeart/2005/8/layout/pyramid2"/>
    <dgm:cxn modelId="{235ACDEB-921D-4059-8285-B13778D2C658}" type="presOf" srcId="{45C2A2DE-97F4-442E-B7FB-F98F6F7DE69D}" destId="{ED19840D-9DD3-4BB6-8332-ED20C5F3D253}" srcOrd="0" destOrd="0" presId="urn:microsoft.com/office/officeart/2005/8/layout/pyramid2"/>
    <dgm:cxn modelId="{21E467E4-0B96-4900-8622-A2C3276F4AC9}" type="presParOf" srcId="{FF045095-770C-4F50-B13D-109A136ECE6A}" destId="{646E98DF-FE42-4121-8701-B062D30C4815}" srcOrd="11" destOrd="1" presId="urn:microsoft.com/office/officeart/2005/8/layout/pyramid2"/>
  </dgm:cxnLst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852150" cy="5388610"/>
        <a:chOff x="0" y="0"/>
        <a:chExt cx="10852150" cy="5388610"/>
      </a:xfrm>
    </dsp:grpSpPr>
    <dsp:sp modelId="{C09C088F-F03C-40BC-9246-0E8C70A3ED73}">
      <dsp:nvSpPr>
        <dsp:cNvPr id="3" name="燕尾形 2"/>
        <dsp:cNvSpPr/>
      </dsp:nvSpPr>
      <dsp:spPr bwMode="white">
        <a:xfrm rot="5400000">
          <a:off x="-218353" y="218353"/>
          <a:ext cx="1455684" cy="1018979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vert="horz" wrap="square" lIns="16510" tIns="16510" rIns="16510" bIns="1651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1</a:t>
          </a:r>
          <a:endParaRPr altLang="en-US"/>
        </a:p>
      </dsp:txBody>
      <dsp:txXfrm rot="5400000">
        <a:off x="-218353" y="218353"/>
        <a:ext cx="1455684" cy="1018979"/>
      </dsp:txXfrm>
    </dsp:sp>
    <dsp:sp modelId="{C8BF9BAA-BE2B-441F-94FC-F62CC1E55544}">
      <dsp:nvSpPr>
        <dsp:cNvPr id="4" name="同侧圆角矩形 3"/>
        <dsp:cNvSpPr/>
      </dsp:nvSpPr>
      <dsp:spPr bwMode="white">
        <a:xfrm rot="5400000">
          <a:off x="5462467" y="-4443488"/>
          <a:ext cx="946195" cy="9833171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234696" tIns="20955" rIns="20955" bIns="20955" anchor="ctr"/>
        <a:lstStyle>
          <a:lvl1pPr algn="l">
            <a:defRPr sz="3300"/>
          </a:lvl1pPr>
          <a:lvl2pPr marL="285750" indent="-285750" algn="l">
            <a:defRPr sz="3300"/>
          </a:lvl2pPr>
          <a:lvl3pPr marL="571500" indent="-285750" algn="l">
            <a:defRPr sz="3300"/>
          </a:lvl3pPr>
          <a:lvl4pPr marL="857250" indent="-285750" algn="l">
            <a:defRPr sz="3300"/>
          </a:lvl4pPr>
          <a:lvl5pPr marL="1143000" indent="-285750" algn="l">
            <a:defRPr sz="3300"/>
          </a:lvl5pPr>
          <a:lvl6pPr marL="1428750" indent="-285750" algn="l">
            <a:defRPr sz="3300"/>
          </a:lvl6pPr>
          <a:lvl7pPr marL="1714500" indent="-285750" algn="l">
            <a:defRPr sz="3300"/>
          </a:lvl7pPr>
          <a:lvl8pPr marL="2000250" indent="-285750" algn="l">
            <a:defRPr sz="3300"/>
          </a:lvl8pPr>
          <a:lvl9pPr marL="2286000" indent="-285750" algn="l">
            <a:defRPr sz="3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>
              <a:solidFill>
                <a:schemeClr val="dk1"/>
              </a:solidFill>
              <a:sym typeface="+mn-ea"/>
            </a:rPr>
            <a:t>新增部门：部门可以单独登录作为账号使用</a:t>
          </a:r>
          <a:endParaRPr lang="zh-CN">
            <a:solidFill>
              <a:schemeClr val="dk1"/>
            </a:solidFill>
          </a:endParaRPr>
        </a:p>
      </dsp:txBody>
      <dsp:txXfrm rot="5400000">
        <a:off x="5462467" y="-4443488"/>
        <a:ext cx="946195" cy="9833171"/>
      </dsp:txXfrm>
    </dsp:sp>
    <dsp:sp modelId="{8D365DD8-7A1E-4DAB-BA79-37B5999349CB}">
      <dsp:nvSpPr>
        <dsp:cNvPr id="5" name="燕尾形 4"/>
        <dsp:cNvSpPr/>
      </dsp:nvSpPr>
      <dsp:spPr bwMode="white">
        <a:xfrm rot="5400000">
          <a:off x="-218353" y="1529328"/>
          <a:ext cx="1455684" cy="1018979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vert="horz" wrap="square" lIns="16510" tIns="16510" rIns="16510" bIns="1651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2</a:t>
          </a:r>
          <a:endParaRPr altLang="en-US"/>
        </a:p>
      </dsp:txBody>
      <dsp:txXfrm rot="5400000">
        <a:off x="-218353" y="1529328"/>
        <a:ext cx="1455684" cy="1018979"/>
      </dsp:txXfrm>
    </dsp:sp>
    <dsp:sp modelId="{47D7D0D5-3D52-4894-A8AD-BEF0659B12FC}">
      <dsp:nvSpPr>
        <dsp:cNvPr id="6" name="同侧圆角矩形 5"/>
        <dsp:cNvSpPr/>
      </dsp:nvSpPr>
      <dsp:spPr bwMode="white">
        <a:xfrm rot="5400000">
          <a:off x="5462467" y="-3132513"/>
          <a:ext cx="946195" cy="9833171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234696" tIns="20955" rIns="20955" bIns="20955" anchor="ctr"/>
        <a:lstStyle>
          <a:lvl1pPr algn="l">
            <a:defRPr sz="3300"/>
          </a:lvl1pPr>
          <a:lvl2pPr marL="285750" indent="-285750" algn="l">
            <a:defRPr sz="3300"/>
          </a:lvl2pPr>
          <a:lvl3pPr marL="571500" indent="-285750" algn="l">
            <a:defRPr sz="3300"/>
          </a:lvl3pPr>
          <a:lvl4pPr marL="857250" indent="-285750" algn="l">
            <a:defRPr sz="3300"/>
          </a:lvl4pPr>
          <a:lvl5pPr marL="1143000" indent="-285750" algn="l">
            <a:defRPr sz="3300"/>
          </a:lvl5pPr>
          <a:lvl6pPr marL="1428750" indent="-285750" algn="l">
            <a:defRPr sz="3300"/>
          </a:lvl6pPr>
          <a:lvl7pPr marL="1714500" indent="-285750" algn="l">
            <a:defRPr sz="3300"/>
          </a:lvl7pPr>
          <a:lvl8pPr marL="2000250" indent="-285750" algn="l">
            <a:defRPr sz="3300"/>
          </a:lvl8pPr>
          <a:lvl9pPr marL="2286000" indent="-285750" algn="l">
            <a:defRPr sz="3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>
              <a:solidFill>
                <a:schemeClr val="dk1"/>
              </a:solidFill>
              <a:sym typeface="+mn-ea"/>
            </a:rPr>
            <a:t>部</a:t>
          </a:r>
          <a:r>
            <a:rPr lang="zh-CN">
              <a:solidFill>
                <a:schemeClr val="dk1"/>
              </a:solidFill>
              <a:sym typeface="+mn-ea"/>
            </a:rPr>
            <a:t>门权限：部门权限由医院主</a:t>
          </a:r>
          <a:r>
            <a:rPr lang="zh-CN">
              <a:solidFill>
                <a:schemeClr val="dk1"/>
              </a:solidFill>
              <a:sym typeface="+mn-ea"/>
            </a:rPr>
            <a:t>账号</a:t>
          </a:r>
          <a:r>
            <a:rPr lang="zh-CN">
              <a:solidFill>
                <a:schemeClr val="dk1"/>
              </a:solidFill>
              <a:sym typeface="+mn-ea"/>
            </a:rPr>
            <a:t>进行权限赋予</a:t>
          </a:r>
          <a:endParaRPr lang="zh-CN">
            <a:solidFill>
              <a:schemeClr val="dk1"/>
            </a:solidFill>
          </a:endParaRPr>
        </a:p>
      </dsp:txBody>
      <dsp:txXfrm rot="5400000">
        <a:off x="5462467" y="-3132513"/>
        <a:ext cx="946195" cy="9833171"/>
      </dsp:txXfrm>
    </dsp:sp>
    <dsp:sp modelId="{0A864E9C-C460-4BF7-9F84-7E405747D45E}">
      <dsp:nvSpPr>
        <dsp:cNvPr id="7" name="燕尾形 6"/>
        <dsp:cNvSpPr/>
      </dsp:nvSpPr>
      <dsp:spPr bwMode="white">
        <a:xfrm rot="5400000">
          <a:off x="-218353" y="2840303"/>
          <a:ext cx="1455684" cy="1018979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vert="horz" wrap="square" lIns="16510" tIns="16510" rIns="16510" bIns="1651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3</a:t>
          </a:r>
          <a:endParaRPr altLang="en-US"/>
        </a:p>
      </dsp:txBody>
      <dsp:txXfrm rot="5400000">
        <a:off x="-218353" y="2840303"/>
        <a:ext cx="1455684" cy="1018979"/>
      </dsp:txXfrm>
    </dsp:sp>
    <dsp:sp modelId="{62095262-C66B-4606-8698-5AAFE12A9CDB}">
      <dsp:nvSpPr>
        <dsp:cNvPr id="8" name="同侧圆角矩形 7"/>
        <dsp:cNvSpPr/>
      </dsp:nvSpPr>
      <dsp:spPr bwMode="white">
        <a:xfrm rot="5400000">
          <a:off x="5462467" y="-1821538"/>
          <a:ext cx="946195" cy="9833171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234696" tIns="20955" rIns="20955" bIns="20955" anchor="ctr"/>
        <a:lstStyle>
          <a:lvl1pPr algn="l">
            <a:defRPr sz="3300"/>
          </a:lvl1pPr>
          <a:lvl2pPr marL="285750" indent="-285750" algn="l">
            <a:defRPr sz="3300"/>
          </a:lvl2pPr>
          <a:lvl3pPr marL="571500" indent="-285750" algn="l">
            <a:defRPr sz="3300"/>
          </a:lvl3pPr>
          <a:lvl4pPr marL="857250" indent="-285750" algn="l">
            <a:defRPr sz="3300"/>
          </a:lvl4pPr>
          <a:lvl5pPr marL="1143000" indent="-285750" algn="l">
            <a:defRPr sz="3300"/>
          </a:lvl5pPr>
          <a:lvl6pPr marL="1428750" indent="-285750" algn="l">
            <a:defRPr sz="3300"/>
          </a:lvl6pPr>
          <a:lvl7pPr marL="1714500" indent="-285750" algn="l">
            <a:defRPr sz="3300"/>
          </a:lvl7pPr>
          <a:lvl8pPr marL="2000250" indent="-285750" algn="l">
            <a:defRPr sz="3300"/>
          </a:lvl8pPr>
          <a:lvl9pPr marL="2286000" indent="-285750" algn="l">
            <a:defRPr sz="3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>
              <a:solidFill>
                <a:schemeClr val="dk1"/>
              </a:solidFill>
              <a:sym typeface="+mn-ea"/>
            </a:rPr>
            <a:t>新</a:t>
          </a:r>
          <a:r>
            <a:rPr lang="zh-CN">
              <a:solidFill>
                <a:schemeClr val="dk1"/>
              </a:solidFill>
              <a:sym typeface="+mn-ea"/>
            </a:rPr>
            <a:t>增用户：需要新增部门由部门</a:t>
          </a:r>
          <a:r>
            <a:rPr lang="zh-CN">
              <a:solidFill>
                <a:schemeClr val="dk1"/>
              </a:solidFill>
              <a:sym typeface="+mn-ea"/>
            </a:rPr>
            <a:t>账号</a:t>
          </a:r>
          <a:r>
            <a:rPr lang="zh-CN">
              <a:solidFill>
                <a:schemeClr val="dk1"/>
              </a:solidFill>
              <a:sym typeface="+mn-ea"/>
            </a:rPr>
            <a:t>进行新增</a:t>
          </a:r>
          <a:r>
            <a:rPr lang="zh-CN">
              <a:solidFill>
                <a:schemeClr val="dk1"/>
              </a:solidFill>
              <a:sym typeface="+mn-ea"/>
            </a:rPr>
            <a:t>用户</a:t>
          </a:r>
          <a:endParaRPr lang="zh-CN">
            <a:solidFill>
              <a:schemeClr val="dk1"/>
            </a:solidFill>
          </a:endParaRPr>
        </a:p>
      </dsp:txBody>
      <dsp:txXfrm rot="5400000">
        <a:off x="5462467" y="-1821538"/>
        <a:ext cx="946195" cy="9833171"/>
      </dsp:txXfrm>
    </dsp:sp>
    <dsp:sp modelId="{30104814-9726-4305-86DC-1256B1FF7AEC}">
      <dsp:nvSpPr>
        <dsp:cNvPr id="9" name="燕尾形 8"/>
        <dsp:cNvSpPr/>
      </dsp:nvSpPr>
      <dsp:spPr bwMode="white">
        <a:xfrm rot="5400000">
          <a:off x="-218353" y="4151278"/>
          <a:ext cx="1455684" cy="1018979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vert="horz" wrap="square" lIns="16510" tIns="16510" rIns="16510" bIns="1651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4</a:t>
          </a:r>
          <a:endParaRPr altLang="en-US"/>
        </a:p>
      </dsp:txBody>
      <dsp:txXfrm rot="5400000">
        <a:off x="-218353" y="4151278"/>
        <a:ext cx="1455684" cy="1018979"/>
      </dsp:txXfrm>
    </dsp:sp>
    <dsp:sp modelId="{84EFB376-37A6-4945-958E-FB46EEA99F7D}">
      <dsp:nvSpPr>
        <dsp:cNvPr id="10" name="同侧圆角矩形 9"/>
        <dsp:cNvSpPr/>
      </dsp:nvSpPr>
      <dsp:spPr bwMode="white">
        <a:xfrm rot="5400000">
          <a:off x="5462467" y="-510562"/>
          <a:ext cx="946195" cy="9833171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234696" tIns="20955" rIns="20955" bIns="20955" anchor="ctr"/>
        <a:lstStyle>
          <a:lvl1pPr algn="l">
            <a:defRPr sz="3300"/>
          </a:lvl1pPr>
          <a:lvl2pPr marL="285750" indent="-285750" algn="l">
            <a:defRPr sz="3300"/>
          </a:lvl2pPr>
          <a:lvl3pPr marL="571500" indent="-285750" algn="l">
            <a:defRPr sz="3300"/>
          </a:lvl3pPr>
          <a:lvl4pPr marL="857250" indent="-285750" algn="l">
            <a:defRPr sz="3300"/>
          </a:lvl4pPr>
          <a:lvl5pPr marL="1143000" indent="-285750" algn="l">
            <a:defRPr sz="3300"/>
          </a:lvl5pPr>
          <a:lvl6pPr marL="1428750" indent="-285750" algn="l">
            <a:defRPr sz="3300"/>
          </a:lvl6pPr>
          <a:lvl7pPr marL="1714500" indent="-285750" algn="l">
            <a:defRPr sz="3300"/>
          </a:lvl7pPr>
          <a:lvl8pPr marL="2000250" indent="-285750" algn="l">
            <a:defRPr sz="3300"/>
          </a:lvl8pPr>
          <a:lvl9pPr marL="2286000" indent="-285750" algn="l">
            <a:defRPr sz="3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>
              <a:solidFill>
                <a:schemeClr val="dk1"/>
              </a:solidFill>
              <a:sym typeface="+mn-ea"/>
            </a:rPr>
            <a:t>用</a:t>
          </a:r>
          <a:r>
            <a:rPr lang="zh-CN">
              <a:solidFill>
                <a:schemeClr val="dk1"/>
              </a:solidFill>
              <a:sym typeface="+mn-ea"/>
            </a:rPr>
            <a:t>户权限：用户权限由所添加的部门赋予</a:t>
          </a:r>
          <a:endParaRPr lang="zh-CN">
            <a:solidFill>
              <a:schemeClr val="dk1"/>
            </a:solidFill>
          </a:endParaRPr>
        </a:p>
      </dsp:txBody>
      <dsp:txXfrm rot="5400000">
        <a:off x="5462467" y="-510562"/>
        <a:ext cx="946195" cy="98331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852150" cy="5388610"/>
        <a:chOff x="0" y="0"/>
        <a:chExt cx="10852150" cy="5388610"/>
      </a:xfrm>
    </dsp:grpSpPr>
    <dsp:sp modelId="{C09C088F-F03C-40BC-9246-0E8C70A3ED73}">
      <dsp:nvSpPr>
        <dsp:cNvPr id="3" name="燕尾形 2"/>
        <dsp:cNvSpPr/>
      </dsp:nvSpPr>
      <dsp:spPr bwMode="white">
        <a:xfrm rot="5400000">
          <a:off x="-218353" y="218353"/>
          <a:ext cx="1455684" cy="1018979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vert="horz" wrap="square" lIns="16510" tIns="16510" rIns="16510" bIns="1651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1</a:t>
          </a:r>
          <a:endParaRPr altLang="en-US"/>
        </a:p>
      </dsp:txBody>
      <dsp:txXfrm rot="5400000">
        <a:off x="-218353" y="218353"/>
        <a:ext cx="1455684" cy="1018979"/>
      </dsp:txXfrm>
    </dsp:sp>
    <dsp:sp modelId="{C8BF9BAA-BE2B-441F-94FC-F62CC1E55544}">
      <dsp:nvSpPr>
        <dsp:cNvPr id="4" name="同侧圆角矩形 3"/>
        <dsp:cNvSpPr/>
      </dsp:nvSpPr>
      <dsp:spPr bwMode="white">
        <a:xfrm rot="5400000">
          <a:off x="5462467" y="-4443488"/>
          <a:ext cx="946195" cy="9833171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234696" tIns="20955" rIns="20955" bIns="20955" anchor="ctr"/>
        <a:lstStyle>
          <a:lvl1pPr algn="l">
            <a:defRPr sz="3300"/>
          </a:lvl1pPr>
          <a:lvl2pPr marL="285750" indent="-285750" algn="l">
            <a:defRPr sz="3300"/>
          </a:lvl2pPr>
          <a:lvl3pPr marL="571500" indent="-285750" algn="l">
            <a:defRPr sz="3300"/>
          </a:lvl3pPr>
          <a:lvl4pPr marL="857250" indent="-285750" algn="l">
            <a:defRPr sz="3300"/>
          </a:lvl4pPr>
          <a:lvl5pPr marL="1143000" indent="-285750" algn="l">
            <a:defRPr sz="3300"/>
          </a:lvl5pPr>
          <a:lvl6pPr marL="1428750" indent="-285750" algn="l">
            <a:defRPr sz="3300"/>
          </a:lvl6pPr>
          <a:lvl7pPr marL="1714500" indent="-285750" algn="l">
            <a:defRPr sz="3300"/>
          </a:lvl7pPr>
          <a:lvl8pPr marL="2000250" indent="-285750" algn="l">
            <a:defRPr sz="3300"/>
          </a:lvl8pPr>
          <a:lvl9pPr marL="2286000" indent="-285750" algn="l">
            <a:defRPr sz="3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>
              <a:solidFill>
                <a:schemeClr val="dk1"/>
              </a:solidFill>
              <a:sym typeface="+mn-ea"/>
            </a:rPr>
            <a:t>新增部门：部门可以单独登录作为账号使用</a:t>
          </a:r>
          <a:endParaRPr lang="zh-CN">
            <a:solidFill>
              <a:schemeClr val="dk1"/>
            </a:solidFill>
          </a:endParaRPr>
        </a:p>
      </dsp:txBody>
      <dsp:txXfrm rot="5400000">
        <a:off x="5462467" y="-4443488"/>
        <a:ext cx="946195" cy="9833171"/>
      </dsp:txXfrm>
    </dsp:sp>
    <dsp:sp modelId="{8D365DD8-7A1E-4DAB-BA79-37B5999349CB}">
      <dsp:nvSpPr>
        <dsp:cNvPr id="5" name="燕尾形 4"/>
        <dsp:cNvSpPr/>
      </dsp:nvSpPr>
      <dsp:spPr bwMode="white">
        <a:xfrm rot="5400000">
          <a:off x="-218353" y="1529328"/>
          <a:ext cx="1455684" cy="1018979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vert="horz" wrap="square" lIns="16510" tIns="16510" rIns="16510" bIns="1651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2</a:t>
          </a:r>
          <a:endParaRPr altLang="en-US"/>
        </a:p>
      </dsp:txBody>
      <dsp:txXfrm rot="5400000">
        <a:off x="-218353" y="1529328"/>
        <a:ext cx="1455684" cy="1018979"/>
      </dsp:txXfrm>
    </dsp:sp>
    <dsp:sp modelId="{47D7D0D5-3D52-4894-A8AD-BEF0659B12FC}">
      <dsp:nvSpPr>
        <dsp:cNvPr id="6" name="同侧圆角矩形 5"/>
        <dsp:cNvSpPr/>
      </dsp:nvSpPr>
      <dsp:spPr bwMode="white">
        <a:xfrm rot="5400000">
          <a:off x="5462467" y="-3132513"/>
          <a:ext cx="946195" cy="9833171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234696" tIns="20955" rIns="20955" bIns="20955" anchor="ctr"/>
        <a:lstStyle>
          <a:lvl1pPr algn="l">
            <a:defRPr sz="3300"/>
          </a:lvl1pPr>
          <a:lvl2pPr marL="285750" indent="-285750" algn="l">
            <a:defRPr sz="3300"/>
          </a:lvl2pPr>
          <a:lvl3pPr marL="571500" indent="-285750" algn="l">
            <a:defRPr sz="3300"/>
          </a:lvl3pPr>
          <a:lvl4pPr marL="857250" indent="-285750" algn="l">
            <a:defRPr sz="3300"/>
          </a:lvl4pPr>
          <a:lvl5pPr marL="1143000" indent="-285750" algn="l">
            <a:defRPr sz="3300"/>
          </a:lvl5pPr>
          <a:lvl6pPr marL="1428750" indent="-285750" algn="l">
            <a:defRPr sz="3300"/>
          </a:lvl6pPr>
          <a:lvl7pPr marL="1714500" indent="-285750" algn="l">
            <a:defRPr sz="3300"/>
          </a:lvl7pPr>
          <a:lvl8pPr marL="2000250" indent="-285750" algn="l">
            <a:defRPr sz="3300"/>
          </a:lvl8pPr>
          <a:lvl9pPr marL="2286000" indent="-285750" algn="l">
            <a:defRPr sz="3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>
              <a:solidFill>
                <a:schemeClr val="dk1"/>
              </a:solidFill>
              <a:sym typeface="+mn-ea"/>
            </a:rPr>
            <a:t>部</a:t>
          </a:r>
          <a:r>
            <a:rPr lang="zh-CN">
              <a:solidFill>
                <a:schemeClr val="dk1"/>
              </a:solidFill>
              <a:sym typeface="+mn-ea"/>
            </a:rPr>
            <a:t>门权限：部门权限由医院主</a:t>
          </a:r>
          <a:r>
            <a:rPr lang="zh-CN">
              <a:solidFill>
                <a:schemeClr val="dk1"/>
              </a:solidFill>
              <a:sym typeface="+mn-ea"/>
            </a:rPr>
            <a:t>账号</a:t>
          </a:r>
          <a:r>
            <a:rPr lang="zh-CN">
              <a:solidFill>
                <a:schemeClr val="dk1"/>
              </a:solidFill>
              <a:sym typeface="+mn-ea"/>
            </a:rPr>
            <a:t>进行权限赋予</a:t>
          </a:r>
          <a:endParaRPr lang="zh-CN">
            <a:solidFill>
              <a:schemeClr val="dk1"/>
            </a:solidFill>
          </a:endParaRPr>
        </a:p>
      </dsp:txBody>
      <dsp:txXfrm rot="5400000">
        <a:off x="5462467" y="-3132513"/>
        <a:ext cx="946195" cy="9833171"/>
      </dsp:txXfrm>
    </dsp:sp>
    <dsp:sp modelId="{0A864E9C-C460-4BF7-9F84-7E405747D45E}">
      <dsp:nvSpPr>
        <dsp:cNvPr id="7" name="燕尾形 6"/>
        <dsp:cNvSpPr/>
      </dsp:nvSpPr>
      <dsp:spPr bwMode="white">
        <a:xfrm rot="5400000">
          <a:off x="-218353" y="2840303"/>
          <a:ext cx="1455684" cy="1018979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vert="horz" wrap="square" lIns="16510" tIns="16510" rIns="16510" bIns="1651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3</a:t>
          </a:r>
          <a:endParaRPr altLang="en-US"/>
        </a:p>
      </dsp:txBody>
      <dsp:txXfrm rot="5400000">
        <a:off x="-218353" y="2840303"/>
        <a:ext cx="1455684" cy="1018979"/>
      </dsp:txXfrm>
    </dsp:sp>
    <dsp:sp modelId="{62095262-C66B-4606-8698-5AAFE12A9CDB}">
      <dsp:nvSpPr>
        <dsp:cNvPr id="8" name="同侧圆角矩形 7"/>
        <dsp:cNvSpPr/>
      </dsp:nvSpPr>
      <dsp:spPr bwMode="white">
        <a:xfrm rot="5400000">
          <a:off x="5462467" y="-1821538"/>
          <a:ext cx="946195" cy="9833171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234696" tIns="20955" rIns="20955" bIns="20955" anchor="ctr"/>
        <a:lstStyle>
          <a:lvl1pPr algn="l">
            <a:defRPr sz="3300"/>
          </a:lvl1pPr>
          <a:lvl2pPr marL="285750" indent="-285750" algn="l">
            <a:defRPr sz="3300"/>
          </a:lvl2pPr>
          <a:lvl3pPr marL="571500" indent="-285750" algn="l">
            <a:defRPr sz="3300"/>
          </a:lvl3pPr>
          <a:lvl4pPr marL="857250" indent="-285750" algn="l">
            <a:defRPr sz="3300"/>
          </a:lvl4pPr>
          <a:lvl5pPr marL="1143000" indent="-285750" algn="l">
            <a:defRPr sz="3300"/>
          </a:lvl5pPr>
          <a:lvl6pPr marL="1428750" indent="-285750" algn="l">
            <a:defRPr sz="3300"/>
          </a:lvl6pPr>
          <a:lvl7pPr marL="1714500" indent="-285750" algn="l">
            <a:defRPr sz="3300"/>
          </a:lvl7pPr>
          <a:lvl8pPr marL="2000250" indent="-285750" algn="l">
            <a:defRPr sz="3300"/>
          </a:lvl8pPr>
          <a:lvl9pPr marL="2286000" indent="-285750" algn="l">
            <a:defRPr sz="3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>
              <a:solidFill>
                <a:schemeClr val="dk1"/>
              </a:solidFill>
              <a:sym typeface="+mn-ea"/>
            </a:rPr>
            <a:t>新</a:t>
          </a:r>
          <a:r>
            <a:rPr lang="zh-CN">
              <a:solidFill>
                <a:schemeClr val="dk1"/>
              </a:solidFill>
              <a:sym typeface="+mn-ea"/>
            </a:rPr>
            <a:t>增用户：需要新增部门由部门</a:t>
          </a:r>
          <a:r>
            <a:rPr lang="zh-CN">
              <a:solidFill>
                <a:schemeClr val="dk1"/>
              </a:solidFill>
              <a:sym typeface="+mn-ea"/>
            </a:rPr>
            <a:t>账号</a:t>
          </a:r>
          <a:r>
            <a:rPr lang="zh-CN">
              <a:solidFill>
                <a:schemeClr val="dk1"/>
              </a:solidFill>
              <a:sym typeface="+mn-ea"/>
            </a:rPr>
            <a:t>进行新增</a:t>
          </a:r>
          <a:r>
            <a:rPr lang="zh-CN">
              <a:solidFill>
                <a:schemeClr val="dk1"/>
              </a:solidFill>
              <a:sym typeface="+mn-ea"/>
            </a:rPr>
            <a:t>用户</a:t>
          </a:r>
          <a:endParaRPr lang="zh-CN">
            <a:solidFill>
              <a:schemeClr val="dk1"/>
            </a:solidFill>
          </a:endParaRPr>
        </a:p>
      </dsp:txBody>
      <dsp:txXfrm rot="5400000">
        <a:off x="5462467" y="-1821538"/>
        <a:ext cx="946195" cy="9833171"/>
      </dsp:txXfrm>
    </dsp:sp>
    <dsp:sp modelId="{30104814-9726-4305-86DC-1256B1FF7AEC}">
      <dsp:nvSpPr>
        <dsp:cNvPr id="9" name="燕尾形 8"/>
        <dsp:cNvSpPr/>
      </dsp:nvSpPr>
      <dsp:spPr bwMode="white">
        <a:xfrm rot="5400000">
          <a:off x="-218353" y="4151278"/>
          <a:ext cx="1455684" cy="1018979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vert="horz" wrap="square" lIns="16510" tIns="16510" rIns="16510" bIns="1651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0" i="0" u="none" baseline="0">
              <a:rtl val="0"/>
            </a:rPr>
            <a:t>4</a:t>
          </a:r>
          <a:endParaRPr altLang="en-US"/>
        </a:p>
      </dsp:txBody>
      <dsp:txXfrm rot="5400000">
        <a:off x="-218353" y="4151278"/>
        <a:ext cx="1455684" cy="1018979"/>
      </dsp:txXfrm>
    </dsp:sp>
    <dsp:sp modelId="{84EFB376-37A6-4945-958E-FB46EEA99F7D}">
      <dsp:nvSpPr>
        <dsp:cNvPr id="10" name="同侧圆角矩形 9"/>
        <dsp:cNvSpPr/>
      </dsp:nvSpPr>
      <dsp:spPr bwMode="white">
        <a:xfrm rot="5400000">
          <a:off x="5462467" y="-510562"/>
          <a:ext cx="946195" cy="9833171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234696" tIns="20955" rIns="20955" bIns="20955" anchor="ctr"/>
        <a:lstStyle>
          <a:lvl1pPr algn="l">
            <a:defRPr sz="3300"/>
          </a:lvl1pPr>
          <a:lvl2pPr marL="285750" indent="-285750" algn="l">
            <a:defRPr sz="3300"/>
          </a:lvl2pPr>
          <a:lvl3pPr marL="571500" indent="-285750" algn="l">
            <a:defRPr sz="3300"/>
          </a:lvl3pPr>
          <a:lvl4pPr marL="857250" indent="-285750" algn="l">
            <a:defRPr sz="3300"/>
          </a:lvl4pPr>
          <a:lvl5pPr marL="1143000" indent="-285750" algn="l">
            <a:defRPr sz="3300"/>
          </a:lvl5pPr>
          <a:lvl6pPr marL="1428750" indent="-285750" algn="l">
            <a:defRPr sz="3300"/>
          </a:lvl6pPr>
          <a:lvl7pPr marL="1714500" indent="-285750" algn="l">
            <a:defRPr sz="3300"/>
          </a:lvl7pPr>
          <a:lvl8pPr marL="2000250" indent="-285750" algn="l">
            <a:defRPr sz="3300"/>
          </a:lvl8pPr>
          <a:lvl9pPr marL="2286000" indent="-285750" algn="l">
            <a:defRPr sz="3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>
              <a:solidFill>
                <a:schemeClr val="dk1"/>
              </a:solidFill>
              <a:sym typeface="+mn-ea"/>
            </a:rPr>
            <a:t>用</a:t>
          </a:r>
          <a:r>
            <a:rPr lang="zh-CN">
              <a:solidFill>
                <a:schemeClr val="dk1"/>
              </a:solidFill>
              <a:sym typeface="+mn-ea"/>
            </a:rPr>
            <a:t>户权限：用户权限由所添加的部门赋予</a:t>
          </a:r>
          <a:endParaRPr lang="zh-CN">
            <a:solidFill>
              <a:schemeClr val="dk1"/>
            </a:solidFill>
          </a:endParaRPr>
        </a:p>
      </dsp:txBody>
      <dsp:txXfrm rot="5400000">
        <a:off x="5462467" y="-510562"/>
        <a:ext cx="946195" cy="98331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852150" cy="5388610"/>
        <a:chOff x="0" y="0"/>
        <a:chExt cx="10852150" cy="5388610"/>
      </a:xfrm>
    </dsp:grpSpPr>
    <dsp:sp modelId="{CA5E81CC-F667-4BDE-8305-E978264F9DB0}">
      <dsp:nvSpPr>
        <dsp:cNvPr id="3" name="等腰三角形 2"/>
        <dsp:cNvSpPr/>
      </dsp:nvSpPr>
      <dsp:spPr bwMode="white">
        <a:xfrm>
          <a:off x="2327624" y="0"/>
          <a:ext cx="5388610" cy="5388610"/>
        </a:xfrm>
        <a:prstGeom prst="triangl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2327624" y="0"/>
        <a:ext cx="5388610" cy="5388610"/>
      </dsp:txXfrm>
    </dsp:sp>
    <dsp:sp modelId="{4D701B43-405B-4D29-AEE3-D1F5D660D49B}">
      <dsp:nvSpPr>
        <dsp:cNvPr id="4" name="圆角矩形 3"/>
        <dsp:cNvSpPr/>
      </dsp:nvSpPr>
      <dsp:spPr bwMode="white">
        <a:xfrm>
          <a:off x="5021929" y="538861"/>
          <a:ext cx="3502597" cy="638650"/>
        </a:xfrm>
        <a:prstGeom prst="round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91439" tIns="91439" rIns="91439" bIns="91439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 algn="l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b="0" i="0" u="none" baseline="0">
              <a:solidFill>
                <a:schemeClr val="dk1"/>
              </a:solidFill>
              <a:rtl val="0"/>
            </a:rPr>
            <a:t>一</a:t>
          </a:r>
          <a:r>
            <a:rPr lang="zh-CN" altLang="en-US" b="0" i="0" u="none" baseline="0">
              <a:solidFill>
                <a:schemeClr val="dk1"/>
              </a:solidFill>
              <a:rtl val="0"/>
            </a:rPr>
            <a:t>、</a:t>
          </a:r>
          <a:r>
            <a:rPr lang="zh-CN" b="0" i="0" u="none" baseline="0">
              <a:solidFill>
                <a:schemeClr val="dk1"/>
              </a:solidFill>
              <a:rtl val="0"/>
            </a:rPr>
            <a:t>药品库管理</a:t>
          </a:r>
          <a:endParaRPr altLang="en-US">
            <a:solidFill>
              <a:schemeClr val="dk1"/>
            </a:solidFill>
          </a:endParaRPr>
        </a:p>
      </dsp:txBody>
      <dsp:txXfrm>
        <a:off x="5021929" y="538861"/>
        <a:ext cx="3502597" cy="638650"/>
      </dsp:txXfrm>
    </dsp:sp>
    <dsp:sp modelId="{4D782913-0354-431B-AB04-F503E22B7AE8}">
      <dsp:nvSpPr>
        <dsp:cNvPr id="5" name="圆角矩形 4"/>
        <dsp:cNvSpPr/>
      </dsp:nvSpPr>
      <dsp:spPr bwMode="white">
        <a:xfrm>
          <a:off x="5021929" y="1257342"/>
          <a:ext cx="3502597" cy="638650"/>
        </a:xfrm>
        <a:prstGeom prst="round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91439" tIns="91439" rIns="91439" bIns="91439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 algn="l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b="0" i="0" u="none" baseline="0">
              <a:solidFill>
                <a:schemeClr val="dk1"/>
              </a:solidFill>
              <a:rtl val="0"/>
            </a:rPr>
            <a:t>二、</a:t>
          </a:r>
          <a:r>
            <a:rPr lang="zh-CN" b="0" i="0" u="none" baseline="0">
              <a:solidFill>
                <a:schemeClr val="dk1"/>
              </a:solidFill>
              <a:rtl val="0"/>
            </a:rPr>
            <a:t>采购目录管理</a:t>
          </a:r>
          <a:endParaRPr altLang="en-US">
            <a:solidFill>
              <a:schemeClr val="dk1"/>
            </a:solidFill>
          </a:endParaRPr>
        </a:p>
      </dsp:txBody>
      <dsp:txXfrm>
        <a:off x="5021929" y="1257342"/>
        <a:ext cx="3502597" cy="638650"/>
      </dsp:txXfrm>
    </dsp:sp>
    <dsp:sp modelId="{5A0FF6D6-BBE5-4F55-B789-C3223A37060A}">
      <dsp:nvSpPr>
        <dsp:cNvPr id="6" name="圆角矩形 5"/>
        <dsp:cNvSpPr/>
      </dsp:nvSpPr>
      <dsp:spPr bwMode="white">
        <a:xfrm>
          <a:off x="5021929" y="1975824"/>
          <a:ext cx="3502597" cy="638650"/>
        </a:xfrm>
        <a:prstGeom prst="round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91439" tIns="91439" rIns="91439" bIns="91439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 algn="l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b="0" i="0" u="none" baseline="0">
              <a:solidFill>
                <a:schemeClr val="dk1"/>
              </a:solidFill>
              <a:rtl val="0"/>
            </a:rPr>
            <a:t>三、</a:t>
          </a:r>
          <a:r>
            <a:rPr lang="zh-CN" b="0" i="0" u="none" baseline="0">
              <a:solidFill>
                <a:schemeClr val="dk1"/>
              </a:solidFill>
              <a:rtl val="0"/>
            </a:rPr>
            <a:t>订单操作</a:t>
          </a:r>
          <a:endParaRPr altLang="en-US">
            <a:solidFill>
              <a:schemeClr val="dk1"/>
            </a:solidFill>
          </a:endParaRPr>
        </a:p>
      </dsp:txBody>
      <dsp:txXfrm>
        <a:off x="5021929" y="1975824"/>
        <a:ext cx="3502597" cy="638650"/>
      </dsp:txXfrm>
    </dsp:sp>
    <dsp:sp modelId="{8773BC62-80A6-43F9-9CD8-570C9A450E62}">
      <dsp:nvSpPr>
        <dsp:cNvPr id="7" name="圆角矩形 6"/>
        <dsp:cNvSpPr/>
      </dsp:nvSpPr>
      <dsp:spPr bwMode="white">
        <a:xfrm>
          <a:off x="5021929" y="2694305"/>
          <a:ext cx="3502597" cy="638650"/>
        </a:xfrm>
        <a:prstGeom prst="round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91439" tIns="91439" rIns="91439" bIns="91439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 algn="l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b="0" i="0" u="none" baseline="0">
              <a:solidFill>
                <a:schemeClr val="dk1"/>
              </a:solidFill>
              <a:rtl val="0"/>
            </a:rPr>
            <a:t>四、</a:t>
          </a:r>
          <a:r>
            <a:rPr lang="zh-CN" b="0" i="0" u="none" baseline="0">
              <a:solidFill>
                <a:schemeClr val="dk1"/>
              </a:solidFill>
              <a:rtl val="0"/>
            </a:rPr>
            <a:t>订单查询</a:t>
          </a:r>
          <a:endParaRPr altLang="en-US">
            <a:solidFill>
              <a:schemeClr val="dk1"/>
            </a:solidFill>
          </a:endParaRPr>
        </a:p>
      </dsp:txBody>
      <dsp:txXfrm>
        <a:off x="5021929" y="2694305"/>
        <a:ext cx="3502597" cy="638650"/>
      </dsp:txXfrm>
    </dsp:sp>
    <dsp:sp modelId="{8BABDCAF-000D-4CA2-BAFF-0C566C4F379B}">
      <dsp:nvSpPr>
        <dsp:cNvPr id="8" name="圆角矩形 7"/>
        <dsp:cNvSpPr/>
      </dsp:nvSpPr>
      <dsp:spPr bwMode="white">
        <a:xfrm>
          <a:off x="5021929" y="3412786"/>
          <a:ext cx="3502597" cy="638650"/>
        </a:xfrm>
        <a:prstGeom prst="round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91439" tIns="91439" rIns="91439" bIns="91439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 algn="l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b="0" i="0" u="none" baseline="0">
              <a:solidFill>
                <a:schemeClr val="dk1"/>
              </a:solidFill>
              <a:rtl val="0"/>
            </a:rPr>
            <a:t>五、</a:t>
          </a:r>
          <a:r>
            <a:rPr lang="zh-CN" b="0" i="0" u="none" baseline="0">
              <a:solidFill>
                <a:schemeClr val="dk1"/>
              </a:solidFill>
              <a:rtl val="0"/>
            </a:rPr>
            <a:t>合同委托管理</a:t>
          </a:r>
          <a:endParaRPr altLang="en-US">
            <a:solidFill>
              <a:schemeClr val="dk1"/>
            </a:solidFill>
          </a:endParaRPr>
        </a:p>
      </dsp:txBody>
      <dsp:txXfrm>
        <a:off x="5021929" y="3412786"/>
        <a:ext cx="3502597" cy="638650"/>
      </dsp:txXfrm>
    </dsp:sp>
    <dsp:sp modelId="{ED19840D-9DD3-4BB6-8332-ED20C5F3D253}">
      <dsp:nvSpPr>
        <dsp:cNvPr id="9" name="圆角矩形 8"/>
        <dsp:cNvSpPr/>
      </dsp:nvSpPr>
      <dsp:spPr bwMode="white">
        <a:xfrm>
          <a:off x="5021929" y="4131268"/>
          <a:ext cx="3502597" cy="638650"/>
        </a:xfrm>
        <a:prstGeom prst="round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91439" tIns="91439" rIns="91439" bIns="91439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 algn="l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b="0" i="0" u="none" baseline="0">
              <a:solidFill>
                <a:schemeClr val="dk1"/>
              </a:solidFill>
              <a:rtl val="0"/>
            </a:rPr>
            <a:t>六、</a:t>
          </a:r>
          <a:r>
            <a:rPr lang="zh-CN" b="0" i="0" u="none" baseline="0">
              <a:solidFill>
                <a:schemeClr val="dk1"/>
              </a:solidFill>
              <a:rtl val="0"/>
            </a:rPr>
            <a:t>约定量监测</a:t>
          </a:r>
          <a:endParaRPr altLang="en-US">
            <a:solidFill>
              <a:schemeClr val="dk1"/>
            </a:solidFill>
          </a:endParaRPr>
        </a:p>
      </dsp:txBody>
      <dsp:txXfrm>
        <a:off x="5021929" y="4131268"/>
        <a:ext cx="3502597" cy="638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dir/>
      <dgm:resizeHandles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6" Type="http://schemas.openxmlformats.org/officeDocument/2006/relationships/tags" Target="../tags/tag14.xm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image" Target="../media/image1.png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6" Type="http://schemas.openxmlformats.org/officeDocument/2006/relationships/tags" Target="../tags/tag82.xml"/><Relationship Id="rId15" Type="http://schemas.openxmlformats.org/officeDocument/2006/relationships/tags" Target="../tags/tag81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5" Type="http://schemas.openxmlformats.org/officeDocument/2006/relationships/tags" Target="../tags/tag32.xml"/><Relationship Id="rId14" Type="http://schemas.openxmlformats.org/officeDocument/2006/relationships/tags" Target="../tags/tag31.xml"/><Relationship Id="rId13" Type="http://schemas.openxmlformats.org/officeDocument/2006/relationships/tags" Target="../tags/tag30.xml"/><Relationship Id="rId12" Type="http://schemas.openxmlformats.org/officeDocument/2006/relationships/tags" Target="../tags/tag29.xml"/><Relationship Id="rId11" Type="http://schemas.openxmlformats.org/officeDocument/2006/relationships/tags" Target="../tags/tag28.xml"/><Relationship Id="rId10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59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3"/>
          <p:cNvSpPr/>
          <p:nvPr>
            <p:custDataLst>
              <p:tags r:id="rId2"/>
            </p:custDataLst>
          </p:nvPr>
        </p:nvSpPr>
        <p:spPr>
          <a:xfrm rot="2640000">
            <a:off x="8704580" y="1383665"/>
            <a:ext cx="3964940" cy="3964940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244" h="6244">
                <a:moveTo>
                  <a:pt x="1041" y="0"/>
                </a:moveTo>
                <a:lnTo>
                  <a:pt x="3402" y="0"/>
                </a:lnTo>
                <a:lnTo>
                  <a:pt x="3611" y="217"/>
                </a:lnTo>
                <a:lnTo>
                  <a:pt x="1185" y="217"/>
                </a:lnTo>
                <a:cubicBezTo>
                  <a:pt x="651" y="217"/>
                  <a:pt x="217" y="651"/>
                  <a:pt x="217" y="1185"/>
                </a:cubicBezTo>
                <a:lnTo>
                  <a:pt x="217" y="5059"/>
                </a:lnTo>
                <a:cubicBezTo>
                  <a:pt x="217" y="5593"/>
                  <a:pt x="651" y="6027"/>
                  <a:pt x="1185" y="6027"/>
                </a:cubicBezTo>
                <a:lnTo>
                  <a:pt x="5059" y="6027"/>
                </a:lnTo>
                <a:cubicBezTo>
                  <a:pt x="5593" y="6027"/>
                  <a:pt x="6027" y="5593"/>
                  <a:pt x="6027" y="5059"/>
                </a:cubicBezTo>
                <a:lnTo>
                  <a:pt x="6027" y="2718"/>
                </a:lnTo>
                <a:lnTo>
                  <a:pt x="6244" y="2943"/>
                </a:lnTo>
                <a:lnTo>
                  <a:pt x="6244" y="5203"/>
                </a:lnTo>
                <a:cubicBezTo>
                  <a:pt x="6244" y="5778"/>
                  <a:pt x="5778" y="6244"/>
                  <a:pt x="5203" y="6244"/>
                </a:cubicBezTo>
                <a:lnTo>
                  <a:pt x="1041" y="6244"/>
                </a:lnTo>
                <a:cubicBezTo>
                  <a:pt x="466" y="6244"/>
                  <a:pt x="0" y="5778"/>
                  <a:pt x="0" y="5203"/>
                </a:cubicBezTo>
                <a:lnTo>
                  <a:pt x="0" y="1041"/>
                </a:lnTo>
                <a:cubicBezTo>
                  <a:pt x="0" y="466"/>
                  <a:pt x="466" y="0"/>
                  <a:pt x="1041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9" name="图片 18" descr="tubiao2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screen"/>
          <a:srcRect t="-39958" r="-35900" b="-55661"/>
          <a:stretch>
            <a:fillRect/>
          </a:stretch>
        </p:blipFill>
        <p:spPr>
          <a:xfrm>
            <a:off x="9012555" y="499745"/>
            <a:ext cx="4550410" cy="655002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166" h="10315">
                <a:moveTo>
                  <a:pt x="0" y="2107"/>
                </a:moveTo>
                <a:lnTo>
                  <a:pt x="5007" y="2107"/>
                </a:lnTo>
                <a:lnTo>
                  <a:pt x="5007" y="7380"/>
                </a:lnTo>
                <a:lnTo>
                  <a:pt x="0" y="7380"/>
                </a:lnTo>
                <a:lnTo>
                  <a:pt x="0" y="2107"/>
                </a:lnTo>
                <a:close/>
                <a:moveTo>
                  <a:pt x="5007" y="0"/>
                </a:moveTo>
                <a:lnTo>
                  <a:pt x="7166" y="0"/>
                </a:lnTo>
                <a:lnTo>
                  <a:pt x="7166" y="10315"/>
                </a:lnTo>
                <a:lnTo>
                  <a:pt x="5007" y="10315"/>
                </a:lnTo>
                <a:lnTo>
                  <a:pt x="5007" y="7380"/>
                </a:lnTo>
                <a:lnTo>
                  <a:pt x="5273" y="7380"/>
                </a:lnTo>
                <a:lnTo>
                  <a:pt x="5273" y="2107"/>
                </a:lnTo>
                <a:lnTo>
                  <a:pt x="5007" y="2107"/>
                </a:lnTo>
                <a:lnTo>
                  <a:pt x="5007" y="0"/>
                </a:lnTo>
                <a:close/>
              </a:path>
            </a:pathLst>
          </a:custGeom>
        </p:spPr>
      </p:pic>
      <p:sp>
        <p:nvSpPr>
          <p:cNvPr id="20" name="任意多边形 37"/>
          <p:cNvSpPr/>
          <p:nvPr>
            <p:custDataLst>
              <p:tags r:id="rId5"/>
            </p:custDataLst>
          </p:nvPr>
        </p:nvSpPr>
        <p:spPr>
          <a:xfrm rot="2640000">
            <a:off x="153525" y="5768243"/>
            <a:ext cx="2301119" cy="1547256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624" h="2437">
                <a:moveTo>
                  <a:pt x="640" y="0"/>
                </a:moveTo>
                <a:lnTo>
                  <a:pt x="3200" y="0"/>
                </a:lnTo>
                <a:cubicBezTo>
                  <a:pt x="3355" y="0"/>
                  <a:pt x="3496" y="55"/>
                  <a:pt x="3607" y="146"/>
                </a:cubicBezTo>
                <a:lnTo>
                  <a:pt x="3624" y="161"/>
                </a:lnTo>
                <a:lnTo>
                  <a:pt x="3501" y="279"/>
                </a:lnTo>
                <a:lnTo>
                  <a:pt x="3490" y="269"/>
                </a:lnTo>
                <a:cubicBezTo>
                  <a:pt x="3387" y="184"/>
                  <a:pt x="3255" y="133"/>
                  <a:pt x="3111" y="133"/>
                </a:cubicBezTo>
                <a:lnTo>
                  <a:pt x="729" y="133"/>
                </a:lnTo>
                <a:cubicBezTo>
                  <a:pt x="400" y="133"/>
                  <a:pt x="133" y="400"/>
                  <a:pt x="133" y="729"/>
                </a:cubicBezTo>
                <a:lnTo>
                  <a:pt x="133" y="2437"/>
                </a:lnTo>
                <a:lnTo>
                  <a:pt x="0" y="2298"/>
                </a:lnTo>
                <a:lnTo>
                  <a:pt x="0" y="640"/>
                </a:lnTo>
                <a:cubicBezTo>
                  <a:pt x="0" y="287"/>
                  <a:pt x="287" y="0"/>
                  <a:pt x="64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 38"/>
          <p:cNvSpPr/>
          <p:nvPr>
            <p:custDataLst>
              <p:tags r:id="rId6"/>
            </p:custDataLst>
          </p:nvPr>
        </p:nvSpPr>
        <p:spPr>
          <a:xfrm rot="2640000">
            <a:off x="1066945" y="5623368"/>
            <a:ext cx="2337830" cy="2299448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682" h="3621">
                <a:moveTo>
                  <a:pt x="640" y="0"/>
                </a:moveTo>
                <a:lnTo>
                  <a:pt x="3200" y="0"/>
                </a:lnTo>
                <a:cubicBezTo>
                  <a:pt x="3388" y="0"/>
                  <a:pt x="3557" y="81"/>
                  <a:pt x="3674" y="210"/>
                </a:cubicBezTo>
                <a:lnTo>
                  <a:pt x="3682" y="219"/>
                </a:lnTo>
                <a:lnTo>
                  <a:pt x="3559" y="337"/>
                </a:lnTo>
                <a:lnTo>
                  <a:pt x="3552" y="329"/>
                </a:lnTo>
                <a:cubicBezTo>
                  <a:pt x="3443" y="209"/>
                  <a:pt x="3286" y="133"/>
                  <a:pt x="3111" y="133"/>
                </a:cubicBezTo>
                <a:lnTo>
                  <a:pt x="729" y="133"/>
                </a:lnTo>
                <a:cubicBezTo>
                  <a:pt x="400" y="133"/>
                  <a:pt x="133" y="400"/>
                  <a:pt x="133" y="729"/>
                </a:cubicBezTo>
                <a:lnTo>
                  <a:pt x="133" y="3111"/>
                </a:lnTo>
                <a:cubicBezTo>
                  <a:pt x="133" y="3255"/>
                  <a:pt x="184" y="3387"/>
                  <a:pt x="269" y="3490"/>
                </a:cubicBezTo>
                <a:lnTo>
                  <a:pt x="281" y="3503"/>
                </a:lnTo>
                <a:lnTo>
                  <a:pt x="158" y="3621"/>
                </a:lnTo>
                <a:lnTo>
                  <a:pt x="146" y="3607"/>
                </a:lnTo>
                <a:cubicBezTo>
                  <a:pt x="55" y="3496"/>
                  <a:pt x="0" y="3355"/>
                  <a:pt x="0" y="3200"/>
                </a:cubicBezTo>
                <a:lnTo>
                  <a:pt x="0" y="640"/>
                </a:lnTo>
                <a:cubicBezTo>
                  <a:pt x="0" y="287"/>
                  <a:pt x="287" y="0"/>
                  <a:pt x="64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 1"/>
          <p:cNvSpPr/>
          <p:nvPr>
            <p:custDataLst>
              <p:tags r:id="rId7"/>
            </p:custDataLst>
          </p:nvPr>
        </p:nvSpPr>
        <p:spPr>
          <a:xfrm rot="2640000">
            <a:off x="2893296" y="-1063911"/>
            <a:ext cx="2244249" cy="2194382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534" h="3456">
                <a:moveTo>
                  <a:pt x="3481" y="0"/>
                </a:moveTo>
                <a:lnTo>
                  <a:pt x="3484" y="7"/>
                </a:lnTo>
                <a:cubicBezTo>
                  <a:pt x="3516" y="83"/>
                  <a:pt x="3534" y="168"/>
                  <a:pt x="3534" y="256"/>
                </a:cubicBezTo>
                <a:lnTo>
                  <a:pt x="3534" y="2815"/>
                </a:lnTo>
                <a:cubicBezTo>
                  <a:pt x="3534" y="3169"/>
                  <a:pt x="3248" y="3456"/>
                  <a:pt x="2894" y="3456"/>
                </a:cubicBezTo>
                <a:lnTo>
                  <a:pt x="335" y="3456"/>
                </a:lnTo>
                <a:cubicBezTo>
                  <a:pt x="213" y="3456"/>
                  <a:pt x="99" y="3422"/>
                  <a:pt x="2" y="3363"/>
                </a:cubicBezTo>
                <a:lnTo>
                  <a:pt x="0" y="3361"/>
                </a:lnTo>
                <a:lnTo>
                  <a:pt x="124" y="3242"/>
                </a:lnTo>
                <a:lnTo>
                  <a:pt x="139" y="3250"/>
                </a:lnTo>
                <a:cubicBezTo>
                  <a:pt x="224" y="3296"/>
                  <a:pt x="320" y="3322"/>
                  <a:pt x="423" y="3322"/>
                </a:cubicBezTo>
                <a:lnTo>
                  <a:pt x="2805" y="3322"/>
                </a:lnTo>
                <a:cubicBezTo>
                  <a:pt x="3134" y="3322"/>
                  <a:pt x="3401" y="3056"/>
                  <a:pt x="3401" y="2727"/>
                </a:cubicBezTo>
                <a:lnTo>
                  <a:pt x="3401" y="345"/>
                </a:lnTo>
                <a:cubicBezTo>
                  <a:pt x="3401" y="273"/>
                  <a:pt x="3388" y="204"/>
                  <a:pt x="3365" y="140"/>
                </a:cubicBezTo>
                <a:lnTo>
                  <a:pt x="3357" y="120"/>
                </a:lnTo>
                <a:lnTo>
                  <a:pt x="348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3" name="任意多边形 2"/>
          <p:cNvSpPr/>
          <p:nvPr>
            <p:custDataLst>
              <p:tags r:id="rId8"/>
            </p:custDataLst>
          </p:nvPr>
        </p:nvSpPr>
        <p:spPr>
          <a:xfrm rot="2640000">
            <a:off x="4096199" y="-1052709"/>
            <a:ext cx="2195613" cy="2140432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58" h="3371">
                <a:moveTo>
                  <a:pt x="3434" y="0"/>
                </a:moveTo>
                <a:lnTo>
                  <a:pt x="3438" y="11"/>
                </a:lnTo>
                <a:cubicBezTo>
                  <a:pt x="3451" y="62"/>
                  <a:pt x="3458" y="116"/>
                  <a:pt x="3458" y="171"/>
                </a:cubicBezTo>
                <a:lnTo>
                  <a:pt x="3458" y="2731"/>
                </a:lnTo>
                <a:cubicBezTo>
                  <a:pt x="3458" y="3084"/>
                  <a:pt x="3171" y="3371"/>
                  <a:pt x="2817" y="3371"/>
                </a:cubicBezTo>
                <a:lnTo>
                  <a:pt x="258" y="3371"/>
                </a:lnTo>
                <a:cubicBezTo>
                  <a:pt x="169" y="3371"/>
                  <a:pt x="85" y="3353"/>
                  <a:pt x="9" y="3320"/>
                </a:cubicBezTo>
                <a:lnTo>
                  <a:pt x="0" y="3317"/>
                </a:lnTo>
                <a:lnTo>
                  <a:pt x="126" y="3195"/>
                </a:lnTo>
                <a:lnTo>
                  <a:pt x="142" y="3201"/>
                </a:lnTo>
                <a:cubicBezTo>
                  <a:pt x="206" y="3225"/>
                  <a:pt x="275" y="3237"/>
                  <a:pt x="347" y="3237"/>
                </a:cubicBezTo>
                <a:lnTo>
                  <a:pt x="2729" y="3237"/>
                </a:lnTo>
                <a:cubicBezTo>
                  <a:pt x="3058" y="3237"/>
                  <a:pt x="3324" y="2971"/>
                  <a:pt x="3324" y="2642"/>
                </a:cubicBezTo>
                <a:lnTo>
                  <a:pt x="3324" y="260"/>
                </a:lnTo>
                <a:cubicBezTo>
                  <a:pt x="3324" y="219"/>
                  <a:pt x="3320" y="179"/>
                  <a:pt x="3312" y="140"/>
                </a:cubicBezTo>
                <a:lnTo>
                  <a:pt x="3308" y="122"/>
                </a:lnTo>
                <a:lnTo>
                  <a:pt x="343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446392" y="1894220"/>
            <a:ext cx="7629608" cy="1064027"/>
          </a:xfrm>
        </p:spPr>
        <p:txBody>
          <a:bodyPr lIns="90000" tIns="46800" rIns="90000" bIns="0" anchor="ctr" anchorCtr="0">
            <a:normAutofit/>
          </a:bodyPr>
          <a:lstStyle>
            <a:lvl1pPr algn="ctr">
              <a:defRPr sz="5400" spc="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446393" y="3010904"/>
            <a:ext cx="7629606" cy="515036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accent2">
                    <a:lumMod val="7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1974922" y="3977569"/>
            <a:ext cx="4591849" cy="392916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4" hasCustomPrompt="1"/>
            <p:custDataLst>
              <p:tags r:id="rId15"/>
            </p:custDataLst>
          </p:nvPr>
        </p:nvSpPr>
        <p:spPr>
          <a:xfrm>
            <a:off x="1974922" y="4428176"/>
            <a:ext cx="4591849" cy="392916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5" hasCustomPrompt="1"/>
            <p:custDataLst>
              <p:tags r:id="rId16"/>
            </p:custDataLst>
          </p:nvPr>
        </p:nvSpPr>
        <p:spPr>
          <a:xfrm>
            <a:off x="1974528" y="4878783"/>
            <a:ext cx="4592637" cy="392276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9"/>
          <p:cNvSpPr/>
          <p:nvPr>
            <p:custDataLst>
              <p:tags r:id="rId2"/>
            </p:custDataLst>
          </p:nvPr>
        </p:nvSpPr>
        <p:spPr>
          <a:xfrm rot="2640000">
            <a:off x="8704580" y="1383665"/>
            <a:ext cx="3964940" cy="3964940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244" h="6244">
                <a:moveTo>
                  <a:pt x="1041" y="0"/>
                </a:moveTo>
                <a:lnTo>
                  <a:pt x="3402" y="0"/>
                </a:lnTo>
                <a:lnTo>
                  <a:pt x="3611" y="217"/>
                </a:lnTo>
                <a:lnTo>
                  <a:pt x="1185" y="217"/>
                </a:lnTo>
                <a:cubicBezTo>
                  <a:pt x="651" y="217"/>
                  <a:pt x="217" y="651"/>
                  <a:pt x="217" y="1185"/>
                </a:cubicBezTo>
                <a:lnTo>
                  <a:pt x="217" y="5059"/>
                </a:lnTo>
                <a:cubicBezTo>
                  <a:pt x="217" y="5593"/>
                  <a:pt x="651" y="6027"/>
                  <a:pt x="1185" y="6027"/>
                </a:cubicBezTo>
                <a:lnTo>
                  <a:pt x="5059" y="6027"/>
                </a:lnTo>
                <a:cubicBezTo>
                  <a:pt x="5593" y="6027"/>
                  <a:pt x="6027" y="5593"/>
                  <a:pt x="6027" y="5059"/>
                </a:cubicBezTo>
                <a:lnTo>
                  <a:pt x="6027" y="2718"/>
                </a:lnTo>
                <a:lnTo>
                  <a:pt x="6244" y="2943"/>
                </a:lnTo>
                <a:lnTo>
                  <a:pt x="6244" y="5203"/>
                </a:lnTo>
                <a:cubicBezTo>
                  <a:pt x="6244" y="5778"/>
                  <a:pt x="5778" y="6244"/>
                  <a:pt x="5203" y="6244"/>
                </a:cubicBezTo>
                <a:lnTo>
                  <a:pt x="1041" y="6244"/>
                </a:lnTo>
                <a:cubicBezTo>
                  <a:pt x="466" y="6244"/>
                  <a:pt x="0" y="5778"/>
                  <a:pt x="0" y="5203"/>
                </a:cubicBezTo>
                <a:lnTo>
                  <a:pt x="0" y="1041"/>
                </a:lnTo>
                <a:cubicBezTo>
                  <a:pt x="0" y="466"/>
                  <a:pt x="466" y="0"/>
                  <a:pt x="1041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" name="图片 6" descr="tubiao2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screen"/>
          <a:srcRect t="-39958" r="-35900" b="-55661"/>
          <a:stretch>
            <a:fillRect/>
          </a:stretch>
        </p:blipFill>
        <p:spPr>
          <a:xfrm>
            <a:off x="9012555" y="499745"/>
            <a:ext cx="4550410" cy="655002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166" h="10315">
                <a:moveTo>
                  <a:pt x="0" y="2107"/>
                </a:moveTo>
                <a:lnTo>
                  <a:pt x="5007" y="2107"/>
                </a:lnTo>
                <a:lnTo>
                  <a:pt x="5007" y="7380"/>
                </a:lnTo>
                <a:lnTo>
                  <a:pt x="0" y="7380"/>
                </a:lnTo>
                <a:lnTo>
                  <a:pt x="0" y="2107"/>
                </a:lnTo>
                <a:close/>
                <a:moveTo>
                  <a:pt x="5007" y="0"/>
                </a:moveTo>
                <a:lnTo>
                  <a:pt x="7166" y="0"/>
                </a:lnTo>
                <a:lnTo>
                  <a:pt x="7166" y="10315"/>
                </a:lnTo>
                <a:lnTo>
                  <a:pt x="5007" y="10315"/>
                </a:lnTo>
                <a:lnTo>
                  <a:pt x="5007" y="7380"/>
                </a:lnTo>
                <a:lnTo>
                  <a:pt x="5273" y="7380"/>
                </a:lnTo>
                <a:lnTo>
                  <a:pt x="5273" y="2107"/>
                </a:lnTo>
                <a:lnTo>
                  <a:pt x="5007" y="2107"/>
                </a:lnTo>
                <a:lnTo>
                  <a:pt x="5007" y="0"/>
                </a:lnTo>
                <a:close/>
              </a:path>
            </a:pathLst>
          </a:custGeom>
        </p:spPr>
      </p:pic>
      <p:sp>
        <p:nvSpPr>
          <p:cNvPr id="8" name="任意多边形 13"/>
          <p:cNvSpPr/>
          <p:nvPr>
            <p:custDataLst>
              <p:tags r:id="rId5"/>
            </p:custDataLst>
          </p:nvPr>
        </p:nvSpPr>
        <p:spPr>
          <a:xfrm rot="2640000">
            <a:off x="153525" y="5768243"/>
            <a:ext cx="2301119" cy="1547256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624" h="2437">
                <a:moveTo>
                  <a:pt x="640" y="0"/>
                </a:moveTo>
                <a:lnTo>
                  <a:pt x="3200" y="0"/>
                </a:lnTo>
                <a:cubicBezTo>
                  <a:pt x="3355" y="0"/>
                  <a:pt x="3496" y="55"/>
                  <a:pt x="3607" y="146"/>
                </a:cubicBezTo>
                <a:lnTo>
                  <a:pt x="3624" y="161"/>
                </a:lnTo>
                <a:lnTo>
                  <a:pt x="3501" y="279"/>
                </a:lnTo>
                <a:lnTo>
                  <a:pt x="3490" y="269"/>
                </a:lnTo>
                <a:cubicBezTo>
                  <a:pt x="3387" y="184"/>
                  <a:pt x="3255" y="133"/>
                  <a:pt x="3111" y="133"/>
                </a:cubicBezTo>
                <a:lnTo>
                  <a:pt x="729" y="133"/>
                </a:lnTo>
                <a:cubicBezTo>
                  <a:pt x="400" y="133"/>
                  <a:pt x="133" y="400"/>
                  <a:pt x="133" y="729"/>
                </a:cubicBezTo>
                <a:lnTo>
                  <a:pt x="133" y="2437"/>
                </a:lnTo>
                <a:lnTo>
                  <a:pt x="0" y="2298"/>
                </a:lnTo>
                <a:lnTo>
                  <a:pt x="0" y="640"/>
                </a:lnTo>
                <a:cubicBezTo>
                  <a:pt x="0" y="287"/>
                  <a:pt x="287" y="0"/>
                  <a:pt x="64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14"/>
          <p:cNvSpPr/>
          <p:nvPr>
            <p:custDataLst>
              <p:tags r:id="rId6"/>
            </p:custDataLst>
          </p:nvPr>
        </p:nvSpPr>
        <p:spPr>
          <a:xfrm rot="2640000">
            <a:off x="1066945" y="5623368"/>
            <a:ext cx="2337830" cy="2299448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682" h="3621">
                <a:moveTo>
                  <a:pt x="640" y="0"/>
                </a:moveTo>
                <a:lnTo>
                  <a:pt x="3200" y="0"/>
                </a:lnTo>
                <a:cubicBezTo>
                  <a:pt x="3388" y="0"/>
                  <a:pt x="3557" y="81"/>
                  <a:pt x="3674" y="210"/>
                </a:cubicBezTo>
                <a:lnTo>
                  <a:pt x="3682" y="219"/>
                </a:lnTo>
                <a:lnTo>
                  <a:pt x="3559" y="337"/>
                </a:lnTo>
                <a:lnTo>
                  <a:pt x="3552" y="329"/>
                </a:lnTo>
                <a:cubicBezTo>
                  <a:pt x="3443" y="209"/>
                  <a:pt x="3286" y="133"/>
                  <a:pt x="3111" y="133"/>
                </a:cubicBezTo>
                <a:lnTo>
                  <a:pt x="729" y="133"/>
                </a:lnTo>
                <a:cubicBezTo>
                  <a:pt x="400" y="133"/>
                  <a:pt x="133" y="400"/>
                  <a:pt x="133" y="729"/>
                </a:cubicBezTo>
                <a:lnTo>
                  <a:pt x="133" y="3111"/>
                </a:lnTo>
                <a:cubicBezTo>
                  <a:pt x="133" y="3255"/>
                  <a:pt x="184" y="3387"/>
                  <a:pt x="269" y="3490"/>
                </a:cubicBezTo>
                <a:lnTo>
                  <a:pt x="281" y="3503"/>
                </a:lnTo>
                <a:lnTo>
                  <a:pt x="158" y="3621"/>
                </a:lnTo>
                <a:lnTo>
                  <a:pt x="146" y="3607"/>
                </a:lnTo>
                <a:cubicBezTo>
                  <a:pt x="55" y="3496"/>
                  <a:pt x="0" y="3355"/>
                  <a:pt x="0" y="3200"/>
                </a:cubicBezTo>
                <a:lnTo>
                  <a:pt x="0" y="640"/>
                </a:lnTo>
                <a:cubicBezTo>
                  <a:pt x="0" y="287"/>
                  <a:pt x="287" y="0"/>
                  <a:pt x="64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 1"/>
          <p:cNvSpPr/>
          <p:nvPr>
            <p:custDataLst>
              <p:tags r:id="rId7"/>
            </p:custDataLst>
          </p:nvPr>
        </p:nvSpPr>
        <p:spPr>
          <a:xfrm rot="2640000">
            <a:off x="2893296" y="-1063911"/>
            <a:ext cx="2244249" cy="2194382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534" h="3456">
                <a:moveTo>
                  <a:pt x="3481" y="0"/>
                </a:moveTo>
                <a:lnTo>
                  <a:pt x="3484" y="7"/>
                </a:lnTo>
                <a:cubicBezTo>
                  <a:pt x="3516" y="83"/>
                  <a:pt x="3534" y="168"/>
                  <a:pt x="3534" y="256"/>
                </a:cubicBezTo>
                <a:lnTo>
                  <a:pt x="3534" y="2815"/>
                </a:lnTo>
                <a:cubicBezTo>
                  <a:pt x="3534" y="3169"/>
                  <a:pt x="3248" y="3456"/>
                  <a:pt x="2894" y="3456"/>
                </a:cubicBezTo>
                <a:lnTo>
                  <a:pt x="335" y="3456"/>
                </a:lnTo>
                <a:cubicBezTo>
                  <a:pt x="213" y="3456"/>
                  <a:pt x="99" y="3422"/>
                  <a:pt x="2" y="3363"/>
                </a:cubicBezTo>
                <a:lnTo>
                  <a:pt x="0" y="3361"/>
                </a:lnTo>
                <a:lnTo>
                  <a:pt x="124" y="3242"/>
                </a:lnTo>
                <a:lnTo>
                  <a:pt x="139" y="3250"/>
                </a:lnTo>
                <a:cubicBezTo>
                  <a:pt x="224" y="3296"/>
                  <a:pt x="320" y="3322"/>
                  <a:pt x="423" y="3322"/>
                </a:cubicBezTo>
                <a:lnTo>
                  <a:pt x="2805" y="3322"/>
                </a:lnTo>
                <a:cubicBezTo>
                  <a:pt x="3134" y="3322"/>
                  <a:pt x="3401" y="3056"/>
                  <a:pt x="3401" y="2727"/>
                </a:cubicBezTo>
                <a:lnTo>
                  <a:pt x="3401" y="345"/>
                </a:lnTo>
                <a:cubicBezTo>
                  <a:pt x="3401" y="273"/>
                  <a:pt x="3388" y="204"/>
                  <a:pt x="3365" y="140"/>
                </a:cubicBezTo>
                <a:lnTo>
                  <a:pt x="3357" y="120"/>
                </a:lnTo>
                <a:lnTo>
                  <a:pt x="348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 2"/>
          <p:cNvSpPr/>
          <p:nvPr>
            <p:custDataLst>
              <p:tags r:id="rId8"/>
            </p:custDataLst>
          </p:nvPr>
        </p:nvSpPr>
        <p:spPr>
          <a:xfrm rot="2640000">
            <a:off x="4096199" y="-1052709"/>
            <a:ext cx="2195613" cy="2140432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58" h="3371">
                <a:moveTo>
                  <a:pt x="3434" y="0"/>
                </a:moveTo>
                <a:lnTo>
                  <a:pt x="3438" y="11"/>
                </a:lnTo>
                <a:cubicBezTo>
                  <a:pt x="3451" y="62"/>
                  <a:pt x="3458" y="116"/>
                  <a:pt x="3458" y="171"/>
                </a:cubicBezTo>
                <a:lnTo>
                  <a:pt x="3458" y="2731"/>
                </a:lnTo>
                <a:cubicBezTo>
                  <a:pt x="3458" y="3084"/>
                  <a:pt x="3171" y="3371"/>
                  <a:pt x="2817" y="3371"/>
                </a:cubicBezTo>
                <a:lnTo>
                  <a:pt x="258" y="3371"/>
                </a:lnTo>
                <a:cubicBezTo>
                  <a:pt x="169" y="3371"/>
                  <a:pt x="85" y="3353"/>
                  <a:pt x="9" y="3320"/>
                </a:cubicBezTo>
                <a:lnTo>
                  <a:pt x="0" y="3317"/>
                </a:lnTo>
                <a:lnTo>
                  <a:pt x="126" y="3195"/>
                </a:lnTo>
                <a:lnTo>
                  <a:pt x="142" y="3201"/>
                </a:lnTo>
                <a:cubicBezTo>
                  <a:pt x="206" y="3225"/>
                  <a:pt x="275" y="3237"/>
                  <a:pt x="347" y="3237"/>
                </a:cubicBezTo>
                <a:lnTo>
                  <a:pt x="2729" y="3237"/>
                </a:lnTo>
                <a:cubicBezTo>
                  <a:pt x="3058" y="3237"/>
                  <a:pt x="3324" y="2971"/>
                  <a:pt x="3324" y="2642"/>
                </a:cubicBezTo>
                <a:lnTo>
                  <a:pt x="3324" y="260"/>
                </a:lnTo>
                <a:cubicBezTo>
                  <a:pt x="3324" y="219"/>
                  <a:pt x="3320" y="179"/>
                  <a:pt x="3312" y="140"/>
                </a:cubicBezTo>
                <a:lnTo>
                  <a:pt x="3308" y="122"/>
                </a:lnTo>
                <a:lnTo>
                  <a:pt x="343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446391" y="1801800"/>
            <a:ext cx="7629609" cy="1139757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 dirty="0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5" name="文本占位符 24"/>
          <p:cNvSpPr>
            <a:spLocks noGrp="1"/>
          </p:cNvSpPr>
          <p:nvPr>
            <p:ph type="body" sz="quarter" idx="15" hasCustomPrompt="1"/>
            <p:custDataLst>
              <p:tags r:id="rId13"/>
            </p:custDataLst>
          </p:nvPr>
        </p:nvSpPr>
        <p:spPr>
          <a:xfrm>
            <a:off x="446089" y="3011488"/>
            <a:ext cx="7630060" cy="514350"/>
          </a:xfrm>
        </p:spPr>
        <p:txBody>
          <a:bodyPr lIns="90000" rIns="90000" bIns="46800">
            <a:normAutofit/>
          </a:bodyPr>
          <a:lstStyle>
            <a:lvl1pPr marL="0" indent="0" algn="ctr">
              <a:buNone/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6" hasCustomPrompt="1"/>
            <p:custDataLst>
              <p:tags r:id="rId14"/>
            </p:custDataLst>
          </p:nvPr>
        </p:nvSpPr>
        <p:spPr>
          <a:xfrm>
            <a:off x="1981009" y="3882145"/>
            <a:ext cx="4592637" cy="446243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7" hasCustomPrompt="1"/>
            <p:custDataLst>
              <p:tags r:id="rId15"/>
            </p:custDataLst>
          </p:nvPr>
        </p:nvSpPr>
        <p:spPr>
          <a:xfrm>
            <a:off x="1981009" y="4372682"/>
            <a:ext cx="4592637" cy="446243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8" hasCustomPrompt="1"/>
            <p:custDataLst>
              <p:tags r:id="rId16"/>
            </p:custDataLst>
          </p:nvPr>
        </p:nvSpPr>
        <p:spPr>
          <a:xfrm>
            <a:off x="1981009" y="4881879"/>
            <a:ext cx="4592637" cy="442111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39"/>
          <p:cNvSpPr/>
          <p:nvPr>
            <p:custDataLst>
              <p:tags r:id="rId2"/>
            </p:custDataLst>
          </p:nvPr>
        </p:nvSpPr>
        <p:spPr>
          <a:xfrm rot="2640000">
            <a:off x="1437640" y="-572770"/>
            <a:ext cx="2438400" cy="2438400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40" h="3840">
                <a:moveTo>
                  <a:pt x="2443" y="0"/>
                </a:moveTo>
                <a:lnTo>
                  <a:pt x="3200" y="0"/>
                </a:lnTo>
                <a:cubicBezTo>
                  <a:pt x="3553" y="0"/>
                  <a:pt x="3840" y="287"/>
                  <a:pt x="3840" y="640"/>
                </a:cubicBezTo>
                <a:lnTo>
                  <a:pt x="3840" y="3200"/>
                </a:lnTo>
                <a:cubicBezTo>
                  <a:pt x="3840" y="3553"/>
                  <a:pt x="3553" y="3840"/>
                  <a:pt x="3200" y="3840"/>
                </a:cubicBezTo>
                <a:lnTo>
                  <a:pt x="640" y="3840"/>
                </a:lnTo>
                <a:cubicBezTo>
                  <a:pt x="287" y="3840"/>
                  <a:pt x="0" y="3553"/>
                  <a:pt x="0" y="3200"/>
                </a:cubicBezTo>
                <a:lnTo>
                  <a:pt x="0" y="2359"/>
                </a:lnTo>
                <a:lnTo>
                  <a:pt x="133" y="2230"/>
                </a:lnTo>
                <a:lnTo>
                  <a:pt x="133" y="3111"/>
                </a:lnTo>
                <a:cubicBezTo>
                  <a:pt x="133" y="3440"/>
                  <a:pt x="400" y="3707"/>
                  <a:pt x="729" y="3707"/>
                </a:cubicBezTo>
                <a:lnTo>
                  <a:pt x="3111" y="3707"/>
                </a:lnTo>
                <a:cubicBezTo>
                  <a:pt x="3440" y="3707"/>
                  <a:pt x="3707" y="3440"/>
                  <a:pt x="3707" y="3111"/>
                </a:cubicBezTo>
                <a:lnTo>
                  <a:pt x="3707" y="729"/>
                </a:lnTo>
                <a:cubicBezTo>
                  <a:pt x="3707" y="400"/>
                  <a:pt x="3440" y="133"/>
                  <a:pt x="3111" y="133"/>
                </a:cubicBezTo>
                <a:lnTo>
                  <a:pt x="2305" y="133"/>
                </a:lnTo>
                <a:lnTo>
                  <a:pt x="2443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3"/>
          <p:cNvSpPr/>
          <p:nvPr>
            <p:custDataLst>
              <p:tags r:id="rId3"/>
            </p:custDataLst>
          </p:nvPr>
        </p:nvSpPr>
        <p:spPr>
          <a:xfrm rot="18780000">
            <a:off x="1643698" y="-366712"/>
            <a:ext cx="2026285" cy="2026285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191" h="3191">
                <a:moveTo>
                  <a:pt x="532" y="0"/>
                </a:moveTo>
                <a:lnTo>
                  <a:pt x="1500" y="0"/>
                </a:lnTo>
                <a:lnTo>
                  <a:pt x="3191" y="1814"/>
                </a:lnTo>
                <a:lnTo>
                  <a:pt x="3191" y="2659"/>
                </a:lnTo>
                <a:cubicBezTo>
                  <a:pt x="3191" y="2953"/>
                  <a:pt x="2953" y="3191"/>
                  <a:pt x="2659" y="3191"/>
                </a:cubicBezTo>
                <a:lnTo>
                  <a:pt x="532" y="3191"/>
                </a:lnTo>
                <a:cubicBezTo>
                  <a:pt x="238" y="3191"/>
                  <a:pt x="0" y="2953"/>
                  <a:pt x="0" y="2659"/>
                </a:cubicBezTo>
                <a:lnTo>
                  <a:pt x="0" y="532"/>
                </a:lnTo>
                <a:cubicBezTo>
                  <a:pt x="0" y="238"/>
                  <a:pt x="238" y="0"/>
                  <a:pt x="53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圆角矩形 7"/>
          <p:cNvSpPr/>
          <p:nvPr>
            <p:custDataLst>
              <p:tags r:id="rId4"/>
            </p:custDataLst>
          </p:nvPr>
        </p:nvSpPr>
        <p:spPr>
          <a:xfrm rot="18780000">
            <a:off x="680085" y="1315720"/>
            <a:ext cx="873760" cy="87376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>
            <p:custDataLst>
              <p:tags r:id="rId5"/>
            </p:custDataLst>
          </p:nvPr>
        </p:nvSpPr>
        <p:spPr>
          <a:xfrm rot="18780000">
            <a:off x="9315768" y="3769043"/>
            <a:ext cx="2026285" cy="202628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>
            <p:custDataLst>
              <p:tags r:id="rId6"/>
            </p:custDataLst>
          </p:nvPr>
        </p:nvSpPr>
        <p:spPr>
          <a:xfrm rot="2640000">
            <a:off x="10454640" y="2797810"/>
            <a:ext cx="682625" cy="682625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>
            <p:custDataLst>
              <p:tags r:id="rId7"/>
            </p:custDataLst>
          </p:nvPr>
        </p:nvSpPr>
        <p:spPr>
          <a:xfrm rot="2640000">
            <a:off x="8791575" y="3927475"/>
            <a:ext cx="1910080" cy="1910080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 17"/>
          <p:cNvSpPr/>
          <p:nvPr>
            <p:custDataLst>
              <p:tags r:id="rId8"/>
            </p:custDataLst>
          </p:nvPr>
        </p:nvSpPr>
        <p:spPr>
          <a:xfrm rot="2640000">
            <a:off x="1710690" y="2219960"/>
            <a:ext cx="682625" cy="682625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4" name="图片 13" descr="tubiao2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screen"/>
          <a:srcRect l="-2067" r="-9293" b="-19002"/>
          <a:stretch>
            <a:fillRect/>
          </a:stretch>
        </p:blipFill>
        <p:spPr>
          <a:xfrm>
            <a:off x="308610" y="4842510"/>
            <a:ext cx="3728720" cy="398462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872" h="6275">
                <a:moveTo>
                  <a:pt x="109" y="0"/>
                </a:moveTo>
                <a:lnTo>
                  <a:pt x="5382" y="0"/>
                </a:lnTo>
                <a:lnTo>
                  <a:pt x="5382" y="3174"/>
                </a:lnTo>
                <a:lnTo>
                  <a:pt x="109" y="3174"/>
                </a:lnTo>
                <a:lnTo>
                  <a:pt x="109" y="0"/>
                </a:lnTo>
                <a:close/>
                <a:moveTo>
                  <a:pt x="0" y="3174"/>
                </a:moveTo>
                <a:lnTo>
                  <a:pt x="109" y="3174"/>
                </a:lnTo>
                <a:lnTo>
                  <a:pt x="109" y="5273"/>
                </a:lnTo>
                <a:lnTo>
                  <a:pt x="5382" y="5273"/>
                </a:lnTo>
                <a:lnTo>
                  <a:pt x="5382" y="3174"/>
                </a:lnTo>
                <a:lnTo>
                  <a:pt x="5872" y="3174"/>
                </a:lnTo>
                <a:lnTo>
                  <a:pt x="5872" y="6275"/>
                </a:lnTo>
                <a:lnTo>
                  <a:pt x="0" y="6275"/>
                </a:lnTo>
                <a:lnTo>
                  <a:pt x="0" y="3174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3220405" y="2976497"/>
            <a:ext cx="5731508" cy="731324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4000" u="none" strike="noStrike" kern="1200" cap="none" spc="300" normalizeH="0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3216788" y="3762754"/>
            <a:ext cx="5731508" cy="1452390"/>
          </a:xfrm>
        </p:spPr>
        <p:txBody>
          <a:bodyPr lIns="90000" tIns="0" rIns="90000" bIns="46800" anchor="t" anchorCtr="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88.xml"/><Relationship Id="rId17" Type="http://schemas.openxmlformats.org/officeDocument/2006/relationships/tags" Target="../tags/tag87.xml"/><Relationship Id="rId16" Type="http://schemas.openxmlformats.org/officeDocument/2006/relationships/tags" Target="../tags/tag86.xml"/><Relationship Id="rId15" Type="http://schemas.openxmlformats.org/officeDocument/2006/relationships/tags" Target="../tags/tag85.xml"/><Relationship Id="rId14" Type="http://schemas.openxmlformats.org/officeDocument/2006/relationships/tags" Target="../tags/tag84.xml"/><Relationship Id="rId13" Type="http://schemas.openxmlformats.org/officeDocument/2006/relationships/tags" Target="../tags/tag8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u="none" strike="noStrike" kern="1200" cap="none" spc="0" normalizeH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u="none" strike="noStrike" kern="1200" cap="none" spc="0" normalizeH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u="none" strike="noStrike" kern="1200" cap="none" spc="0" normalizeH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9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77.xml"/><Relationship Id="rId8" Type="http://schemas.openxmlformats.org/officeDocument/2006/relationships/image" Target="../media/image8.png"/><Relationship Id="rId7" Type="http://schemas.openxmlformats.org/officeDocument/2006/relationships/tags" Target="../tags/tag176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tags" Target="../tags/tag173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1" Type="http://schemas.openxmlformats.org/officeDocument/2006/relationships/notesSlide" Target="../notesSlides/notesSlide8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7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85.xml"/><Relationship Id="rId8" Type="http://schemas.openxmlformats.org/officeDocument/2006/relationships/image" Target="../media/image9.png"/><Relationship Id="rId7" Type="http://schemas.openxmlformats.org/officeDocument/2006/relationships/tags" Target="../tags/tag184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1" Type="http://schemas.openxmlformats.org/officeDocument/2006/relationships/notesSlide" Target="../notesSlides/notesSlide9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7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93.xml"/><Relationship Id="rId8" Type="http://schemas.openxmlformats.org/officeDocument/2006/relationships/image" Target="../media/image10.png"/><Relationship Id="rId7" Type="http://schemas.openxmlformats.org/officeDocument/2006/relationships/tags" Target="../tags/tag192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1" Type="http://schemas.openxmlformats.org/officeDocument/2006/relationships/notesSlide" Target="../notesSlides/notesSlide10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8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image" Target="../media/image11.png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tags" Target="../tags/tag197.xml"/><Relationship Id="rId3" Type="http://schemas.openxmlformats.org/officeDocument/2006/relationships/tags" Target="../tags/tag196.xml"/><Relationship Id="rId2" Type="http://schemas.openxmlformats.org/officeDocument/2006/relationships/tags" Target="../tags/tag195.xml"/><Relationship Id="rId11" Type="http://schemas.openxmlformats.org/officeDocument/2006/relationships/notesSlide" Target="../notesSlides/notesSlide11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9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09.xml"/><Relationship Id="rId8" Type="http://schemas.openxmlformats.org/officeDocument/2006/relationships/image" Target="../media/image12.png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1" Type="http://schemas.openxmlformats.org/officeDocument/2006/relationships/notesSlide" Target="../notesSlides/notesSlide12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0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image" Target="../media/image13.png"/><Relationship Id="rId7" Type="http://schemas.openxmlformats.org/officeDocument/2006/relationships/tags" Target="../tags/tag216.xml"/><Relationship Id="rId6" Type="http://schemas.openxmlformats.org/officeDocument/2006/relationships/tags" Target="../tags/tag215.xml"/><Relationship Id="rId5" Type="http://schemas.openxmlformats.org/officeDocument/2006/relationships/tags" Target="../tags/tag214.xml"/><Relationship Id="rId4" Type="http://schemas.openxmlformats.org/officeDocument/2006/relationships/tags" Target="../tags/tag213.xml"/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1" Type="http://schemas.openxmlformats.org/officeDocument/2006/relationships/notesSlide" Target="../notesSlides/notesSlide13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1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tags" Target="../tags/tag225.xml"/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2" Type="http://schemas.openxmlformats.org/officeDocument/2006/relationships/notesSlide" Target="../notesSlides/notesSlide14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226.xml"/><Relationship Id="rId1" Type="http://schemas.openxmlformats.org/officeDocument/2006/relationships/tags" Target="../tags/tag21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34.xml"/><Relationship Id="rId8" Type="http://schemas.openxmlformats.org/officeDocument/2006/relationships/image" Target="../media/image15.png"/><Relationship Id="rId7" Type="http://schemas.openxmlformats.org/officeDocument/2006/relationships/tags" Target="../tags/tag233.xml"/><Relationship Id="rId6" Type="http://schemas.openxmlformats.org/officeDocument/2006/relationships/tags" Target="../tags/tag232.xml"/><Relationship Id="rId5" Type="http://schemas.openxmlformats.org/officeDocument/2006/relationships/tags" Target="../tags/tag231.xml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1" Type="http://schemas.openxmlformats.org/officeDocument/2006/relationships/notesSlide" Target="../notesSlides/notesSlide15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2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image" Target="../media/image16.png"/><Relationship Id="rId7" Type="http://schemas.openxmlformats.org/officeDocument/2006/relationships/tags" Target="../tags/tag241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1" Type="http://schemas.openxmlformats.org/officeDocument/2006/relationships/notesSlide" Target="../notesSlides/notesSlide16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35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3" Type="http://schemas.openxmlformats.org/officeDocument/2006/relationships/notesSlide" Target="../notesSlides/notesSlide17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250.xml"/><Relationship Id="rId10" Type="http://schemas.openxmlformats.org/officeDocument/2006/relationships/image" Target="../media/image19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111.xml"/><Relationship Id="rId21" Type="http://schemas.openxmlformats.org/officeDocument/2006/relationships/tags" Target="../tags/tag110.xml"/><Relationship Id="rId20" Type="http://schemas.openxmlformats.org/officeDocument/2006/relationships/tags" Target="../tags/tag109.xml"/><Relationship Id="rId2" Type="http://schemas.openxmlformats.org/officeDocument/2006/relationships/tags" Target="../tags/tag91.xml"/><Relationship Id="rId19" Type="http://schemas.openxmlformats.org/officeDocument/2006/relationships/tags" Target="../tags/tag108.xml"/><Relationship Id="rId18" Type="http://schemas.openxmlformats.org/officeDocument/2006/relationships/tags" Target="../tags/tag107.xml"/><Relationship Id="rId17" Type="http://schemas.openxmlformats.org/officeDocument/2006/relationships/tags" Target="../tags/tag106.xml"/><Relationship Id="rId16" Type="http://schemas.openxmlformats.org/officeDocument/2006/relationships/tags" Target="../tags/tag105.xml"/><Relationship Id="rId15" Type="http://schemas.openxmlformats.org/officeDocument/2006/relationships/tags" Target="../tags/tag104.xml"/><Relationship Id="rId14" Type="http://schemas.openxmlformats.org/officeDocument/2006/relationships/tags" Target="../tags/tag103.xml"/><Relationship Id="rId13" Type="http://schemas.openxmlformats.org/officeDocument/2006/relationships/tags" Target="../tags/tag102.xml"/><Relationship Id="rId12" Type="http://schemas.openxmlformats.org/officeDocument/2006/relationships/tags" Target="../tags/tag101.xml"/><Relationship Id="rId11" Type="http://schemas.openxmlformats.org/officeDocument/2006/relationships/tags" Target="../tags/tag100.xml"/><Relationship Id="rId10" Type="http://schemas.openxmlformats.org/officeDocument/2006/relationships/tags" Target="../tags/tag99.xml"/><Relationship Id="rId1" Type="http://schemas.openxmlformats.org/officeDocument/2006/relationships/tags" Target="../tags/tag90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image" Target="../media/image20.png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notesSlide" Target="../notesSlides/notesSlide18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5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image" Target="../media/image21.png"/><Relationship Id="rId7" Type="http://schemas.openxmlformats.org/officeDocument/2006/relationships/tags" Target="../tags/tag265.xml"/><Relationship Id="rId6" Type="http://schemas.openxmlformats.org/officeDocument/2006/relationships/tags" Target="../tags/tag264.xml"/><Relationship Id="rId5" Type="http://schemas.openxmlformats.org/officeDocument/2006/relationships/tags" Target="../tags/tag263.xml"/><Relationship Id="rId4" Type="http://schemas.openxmlformats.org/officeDocument/2006/relationships/tags" Target="../tags/tag262.xml"/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1" Type="http://schemas.openxmlformats.org/officeDocument/2006/relationships/notesSlide" Target="../notesSlides/notesSlide19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59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openxmlformats.org/officeDocument/2006/relationships/image" Target="../media/image22.png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3" Type="http://schemas.openxmlformats.org/officeDocument/2006/relationships/notesSlide" Target="../notesSlides/notesSlide20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274.xml"/><Relationship Id="rId10" Type="http://schemas.openxmlformats.org/officeDocument/2006/relationships/image" Target="../media/image24.png"/><Relationship Id="rId1" Type="http://schemas.openxmlformats.org/officeDocument/2006/relationships/tags" Target="../tags/tag267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image" Target="../media/image25.png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1" Type="http://schemas.openxmlformats.org/officeDocument/2006/relationships/notesSlide" Target="../notesSlides/notesSlide21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75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image" Target="../media/image26.png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1" Type="http://schemas.openxmlformats.org/officeDocument/2006/relationships/notesSlide" Target="../notesSlides/notesSlide22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83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png"/><Relationship Id="rId8" Type="http://schemas.openxmlformats.org/officeDocument/2006/relationships/image" Target="../media/image27.png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3" Type="http://schemas.openxmlformats.org/officeDocument/2006/relationships/notesSlide" Target="../notesSlides/notesSlide23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298.xml"/><Relationship Id="rId10" Type="http://schemas.openxmlformats.org/officeDocument/2006/relationships/image" Target="../media/image29.png"/><Relationship Id="rId1" Type="http://schemas.openxmlformats.org/officeDocument/2006/relationships/tags" Target="../tags/tag291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png"/><Relationship Id="rId8" Type="http://schemas.openxmlformats.org/officeDocument/2006/relationships/image" Target="../media/image30.png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4" Type="http://schemas.openxmlformats.org/officeDocument/2006/relationships/notesSlide" Target="../notesSlides/notesSlide24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306.xml"/><Relationship Id="rId11" Type="http://schemas.openxmlformats.org/officeDocument/2006/relationships/image" Target="../media/image33.png"/><Relationship Id="rId10" Type="http://schemas.openxmlformats.org/officeDocument/2006/relationships/image" Target="../media/image32.png"/><Relationship Id="rId1" Type="http://schemas.openxmlformats.org/officeDocument/2006/relationships/tags" Target="../tags/tag299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314.xml"/><Relationship Id="rId8" Type="http://schemas.openxmlformats.org/officeDocument/2006/relationships/image" Target="../media/image34.png"/><Relationship Id="rId7" Type="http://schemas.openxmlformats.org/officeDocument/2006/relationships/tags" Target="../tags/tag313.xml"/><Relationship Id="rId6" Type="http://schemas.openxmlformats.org/officeDocument/2006/relationships/tags" Target="../tags/tag312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" Type="http://schemas.openxmlformats.org/officeDocument/2006/relationships/tags" Target="../tags/tag308.xml"/><Relationship Id="rId11" Type="http://schemas.openxmlformats.org/officeDocument/2006/relationships/notesSlide" Target="../notesSlides/notesSlide25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307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diagramLayout" Target="../diagrams/layout2.xml"/><Relationship Id="rId8" Type="http://schemas.openxmlformats.org/officeDocument/2006/relationships/diagramData" Target="../diagrams/data2.xml"/><Relationship Id="rId7" Type="http://schemas.openxmlformats.org/officeDocument/2006/relationships/tags" Target="../tags/tag321.xml"/><Relationship Id="rId6" Type="http://schemas.openxmlformats.org/officeDocument/2006/relationships/tags" Target="../tags/tag320.xml"/><Relationship Id="rId5" Type="http://schemas.openxmlformats.org/officeDocument/2006/relationships/tags" Target="../tags/tag319.xml"/><Relationship Id="rId4" Type="http://schemas.openxmlformats.org/officeDocument/2006/relationships/tags" Target="../tags/tag318.xml"/><Relationship Id="rId3" Type="http://schemas.openxmlformats.org/officeDocument/2006/relationships/tags" Target="../tags/tag317.xml"/><Relationship Id="rId2" Type="http://schemas.openxmlformats.org/officeDocument/2006/relationships/tags" Target="../tags/tag316.xml"/><Relationship Id="rId15" Type="http://schemas.openxmlformats.org/officeDocument/2006/relationships/notesSlide" Target="../notesSlides/notesSlide26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322.xml"/><Relationship Id="rId12" Type="http://schemas.microsoft.com/office/2007/relationships/diagramDrawing" Target="../diagrams/drawing2.xml"/><Relationship Id="rId11" Type="http://schemas.openxmlformats.org/officeDocument/2006/relationships/diagramColors" Target="../diagrams/colors2.xml"/><Relationship Id="rId10" Type="http://schemas.openxmlformats.org/officeDocument/2006/relationships/diagramQuickStyle" Target="../diagrams/quickStyle2.xml"/><Relationship Id="rId1" Type="http://schemas.openxmlformats.org/officeDocument/2006/relationships/tags" Target="../tags/tag315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image" Target="../media/image35.png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1" Type="http://schemas.openxmlformats.org/officeDocument/2006/relationships/notesSlide" Target="../notesSlides/notesSlide27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32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20.xml"/><Relationship Id="rId1" Type="http://schemas.openxmlformats.org/officeDocument/2006/relationships/tags" Target="../tags/tag112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diagramLayout" Target="../diagrams/layout3.xml"/><Relationship Id="rId8" Type="http://schemas.openxmlformats.org/officeDocument/2006/relationships/diagramData" Target="../diagrams/data3.xml"/><Relationship Id="rId7" Type="http://schemas.openxmlformats.org/officeDocument/2006/relationships/tags" Target="../tags/tag337.xml"/><Relationship Id="rId6" Type="http://schemas.openxmlformats.org/officeDocument/2006/relationships/tags" Target="../tags/tag336.xml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5" Type="http://schemas.openxmlformats.org/officeDocument/2006/relationships/notesSlide" Target="../notesSlides/notesSlide28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338.xml"/><Relationship Id="rId12" Type="http://schemas.microsoft.com/office/2007/relationships/diagramDrawing" Target="../diagrams/drawing3.xml"/><Relationship Id="rId11" Type="http://schemas.openxmlformats.org/officeDocument/2006/relationships/diagramColors" Target="../diagrams/colors3.xml"/><Relationship Id="rId10" Type="http://schemas.openxmlformats.org/officeDocument/2006/relationships/diagramQuickStyle" Target="../diagrams/quickStyle3.xml"/><Relationship Id="rId1" Type="http://schemas.openxmlformats.org/officeDocument/2006/relationships/tags" Target="../tags/tag331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image" Target="../media/image36.png"/><Relationship Id="rId7" Type="http://schemas.openxmlformats.org/officeDocument/2006/relationships/tags" Target="../tags/tag345.xml"/><Relationship Id="rId6" Type="http://schemas.openxmlformats.org/officeDocument/2006/relationships/tags" Target="../tags/tag344.xml"/><Relationship Id="rId5" Type="http://schemas.openxmlformats.org/officeDocument/2006/relationships/tags" Target="../tags/tag343.xml"/><Relationship Id="rId4" Type="http://schemas.openxmlformats.org/officeDocument/2006/relationships/tags" Target="../tags/tag342.xml"/><Relationship Id="rId3" Type="http://schemas.openxmlformats.org/officeDocument/2006/relationships/tags" Target="../tags/tag341.xml"/><Relationship Id="rId2" Type="http://schemas.openxmlformats.org/officeDocument/2006/relationships/tags" Target="../tags/tag340.xml"/><Relationship Id="rId11" Type="http://schemas.openxmlformats.org/officeDocument/2006/relationships/notesSlide" Target="../notesSlides/notesSlide29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339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354.xml"/><Relationship Id="rId8" Type="http://schemas.openxmlformats.org/officeDocument/2006/relationships/image" Target="../media/image37.png"/><Relationship Id="rId7" Type="http://schemas.openxmlformats.org/officeDocument/2006/relationships/tags" Target="../tags/tag353.xml"/><Relationship Id="rId6" Type="http://schemas.openxmlformats.org/officeDocument/2006/relationships/tags" Target="../tags/tag352.xml"/><Relationship Id="rId5" Type="http://schemas.openxmlformats.org/officeDocument/2006/relationships/tags" Target="../tags/tag351.xml"/><Relationship Id="rId4" Type="http://schemas.openxmlformats.org/officeDocument/2006/relationships/tags" Target="../tags/tag350.xml"/><Relationship Id="rId3" Type="http://schemas.openxmlformats.org/officeDocument/2006/relationships/tags" Target="../tags/tag349.xml"/><Relationship Id="rId2" Type="http://schemas.openxmlformats.org/officeDocument/2006/relationships/tags" Target="../tags/tag348.xml"/><Relationship Id="rId11" Type="http://schemas.openxmlformats.org/officeDocument/2006/relationships/notesSlide" Target="../notesSlides/notesSlide30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347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362.xml"/><Relationship Id="rId8" Type="http://schemas.openxmlformats.org/officeDocument/2006/relationships/tags" Target="../tags/tag361.xml"/><Relationship Id="rId7" Type="http://schemas.openxmlformats.org/officeDocument/2006/relationships/tags" Target="../tags/tag360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" Type="http://schemas.openxmlformats.org/officeDocument/2006/relationships/tags" Target="../tags/tag356.xml"/><Relationship Id="rId2" Type="http://schemas.openxmlformats.org/officeDocument/2006/relationships/tags" Target="../tags/tag355.xml"/><Relationship Id="rId11" Type="http://schemas.openxmlformats.org/officeDocument/2006/relationships/notesSlide" Target="../notesSlides/notesSlide31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image" Target="../media/image39.png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" Type="http://schemas.openxmlformats.org/officeDocument/2006/relationships/tags" Target="../tags/tag364.xml"/><Relationship Id="rId11" Type="http://schemas.openxmlformats.org/officeDocument/2006/relationships/notesSlide" Target="../notesSlides/notesSlide32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363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openxmlformats.org/officeDocument/2006/relationships/image" Target="../media/image40.png"/><Relationship Id="rId7" Type="http://schemas.openxmlformats.org/officeDocument/2006/relationships/tags" Target="../tags/tag377.xml"/><Relationship Id="rId6" Type="http://schemas.openxmlformats.org/officeDocument/2006/relationships/tags" Target="../tags/tag376.xml"/><Relationship Id="rId5" Type="http://schemas.openxmlformats.org/officeDocument/2006/relationships/tags" Target="../tags/tag375.xml"/><Relationship Id="rId4" Type="http://schemas.openxmlformats.org/officeDocument/2006/relationships/tags" Target="../tags/tag374.xml"/><Relationship Id="rId3" Type="http://schemas.openxmlformats.org/officeDocument/2006/relationships/tags" Target="../tags/tag373.xml"/><Relationship Id="rId2" Type="http://schemas.openxmlformats.org/officeDocument/2006/relationships/tags" Target="../tags/tag372.xml"/><Relationship Id="rId13" Type="http://schemas.openxmlformats.org/officeDocument/2006/relationships/notesSlide" Target="../notesSlides/notesSlide33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378.xml"/><Relationship Id="rId10" Type="http://schemas.openxmlformats.org/officeDocument/2006/relationships/image" Target="../media/image42.png"/><Relationship Id="rId1" Type="http://schemas.openxmlformats.org/officeDocument/2006/relationships/tags" Target="../tags/tag371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4.png"/><Relationship Id="rId8" Type="http://schemas.openxmlformats.org/officeDocument/2006/relationships/image" Target="../media/image43.png"/><Relationship Id="rId7" Type="http://schemas.openxmlformats.org/officeDocument/2006/relationships/tags" Target="../tags/tag385.xml"/><Relationship Id="rId6" Type="http://schemas.openxmlformats.org/officeDocument/2006/relationships/tags" Target="../tags/tag384.xml"/><Relationship Id="rId5" Type="http://schemas.openxmlformats.org/officeDocument/2006/relationships/tags" Target="../tags/tag383.xml"/><Relationship Id="rId4" Type="http://schemas.openxmlformats.org/officeDocument/2006/relationships/tags" Target="../tags/tag382.xml"/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4" Type="http://schemas.openxmlformats.org/officeDocument/2006/relationships/notesSlide" Target="../notesSlides/notesSlide34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386.xml"/><Relationship Id="rId11" Type="http://schemas.openxmlformats.org/officeDocument/2006/relationships/image" Target="../media/image46.png"/><Relationship Id="rId10" Type="http://schemas.openxmlformats.org/officeDocument/2006/relationships/image" Target="../media/image45.png"/><Relationship Id="rId1" Type="http://schemas.openxmlformats.org/officeDocument/2006/relationships/tags" Target="../tags/tag379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8.png"/><Relationship Id="rId8" Type="http://schemas.openxmlformats.org/officeDocument/2006/relationships/image" Target="../media/image47.png"/><Relationship Id="rId7" Type="http://schemas.openxmlformats.org/officeDocument/2006/relationships/tags" Target="../tags/tag393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4" Type="http://schemas.openxmlformats.org/officeDocument/2006/relationships/notesSlide" Target="../notesSlides/notesSlide35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394.xml"/><Relationship Id="rId11" Type="http://schemas.openxmlformats.org/officeDocument/2006/relationships/image" Target="../media/image50.png"/><Relationship Id="rId10" Type="http://schemas.openxmlformats.org/officeDocument/2006/relationships/image" Target="../media/image49.png"/><Relationship Id="rId1" Type="http://schemas.openxmlformats.org/officeDocument/2006/relationships/tags" Target="../tags/tag387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image" Target="../media/image52.png"/><Relationship Id="rId8" Type="http://schemas.openxmlformats.org/officeDocument/2006/relationships/image" Target="../media/image51.png"/><Relationship Id="rId7" Type="http://schemas.openxmlformats.org/officeDocument/2006/relationships/tags" Target="../tags/tag401.xml"/><Relationship Id="rId6" Type="http://schemas.openxmlformats.org/officeDocument/2006/relationships/tags" Target="../tags/tag400.xml"/><Relationship Id="rId5" Type="http://schemas.openxmlformats.org/officeDocument/2006/relationships/tags" Target="../tags/tag399.xml"/><Relationship Id="rId4" Type="http://schemas.openxmlformats.org/officeDocument/2006/relationships/tags" Target="../tags/tag398.xml"/><Relationship Id="rId3" Type="http://schemas.openxmlformats.org/officeDocument/2006/relationships/tags" Target="../tags/tag397.xml"/><Relationship Id="rId2" Type="http://schemas.openxmlformats.org/officeDocument/2006/relationships/tags" Target="../tags/tag396.xml"/><Relationship Id="rId12" Type="http://schemas.openxmlformats.org/officeDocument/2006/relationships/notesSlide" Target="../notesSlides/notesSlide36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402.xml"/><Relationship Id="rId1" Type="http://schemas.openxmlformats.org/officeDocument/2006/relationships/tags" Target="../tags/tag395.xml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54.png"/><Relationship Id="rId8" Type="http://schemas.openxmlformats.org/officeDocument/2006/relationships/image" Target="../media/image53.png"/><Relationship Id="rId7" Type="http://schemas.openxmlformats.org/officeDocument/2006/relationships/tags" Target="../tags/tag409.xml"/><Relationship Id="rId6" Type="http://schemas.openxmlformats.org/officeDocument/2006/relationships/tags" Target="../tags/tag408.xml"/><Relationship Id="rId5" Type="http://schemas.openxmlformats.org/officeDocument/2006/relationships/tags" Target="../tags/tag407.xml"/><Relationship Id="rId4" Type="http://schemas.openxmlformats.org/officeDocument/2006/relationships/tags" Target="../tags/tag406.xml"/><Relationship Id="rId3" Type="http://schemas.openxmlformats.org/officeDocument/2006/relationships/tags" Target="../tags/tag405.xml"/><Relationship Id="rId2" Type="http://schemas.openxmlformats.org/officeDocument/2006/relationships/tags" Target="../tags/tag404.xml"/><Relationship Id="rId12" Type="http://schemas.openxmlformats.org/officeDocument/2006/relationships/notesSlide" Target="../notesSlides/notesSlide37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410.xml"/><Relationship Id="rId1" Type="http://schemas.openxmlformats.org/officeDocument/2006/relationships/tags" Target="../tags/tag40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image" Target="../media/image3.png"/><Relationship Id="rId7" Type="http://schemas.openxmlformats.org/officeDocument/2006/relationships/tags" Target="../tags/tag127.xml"/><Relationship Id="rId6" Type="http://schemas.openxmlformats.org/officeDocument/2006/relationships/tags" Target="../tags/tag126.xml"/><Relationship Id="rId5" Type="http://schemas.openxmlformats.org/officeDocument/2006/relationships/tags" Target="../tags/tag125.xml"/><Relationship Id="rId4" Type="http://schemas.openxmlformats.org/officeDocument/2006/relationships/tags" Target="../tags/tag124.xml"/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21.xml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56.png"/><Relationship Id="rId8" Type="http://schemas.openxmlformats.org/officeDocument/2006/relationships/image" Target="../media/image55.png"/><Relationship Id="rId7" Type="http://schemas.openxmlformats.org/officeDocument/2006/relationships/tags" Target="../tags/tag417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5" Type="http://schemas.openxmlformats.org/officeDocument/2006/relationships/notesSlide" Target="../notesSlides/notesSlide38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418.xml"/><Relationship Id="rId12" Type="http://schemas.openxmlformats.org/officeDocument/2006/relationships/image" Target="../media/image59.png"/><Relationship Id="rId11" Type="http://schemas.openxmlformats.org/officeDocument/2006/relationships/image" Target="../media/image58.png"/><Relationship Id="rId10" Type="http://schemas.openxmlformats.org/officeDocument/2006/relationships/image" Target="../media/image57.png"/><Relationship Id="rId1" Type="http://schemas.openxmlformats.org/officeDocument/2006/relationships/tags" Target="../tags/tag411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1.png"/><Relationship Id="rId8" Type="http://schemas.openxmlformats.org/officeDocument/2006/relationships/image" Target="../media/image60.png"/><Relationship Id="rId7" Type="http://schemas.openxmlformats.org/officeDocument/2006/relationships/tags" Target="../tags/tag425.xml"/><Relationship Id="rId6" Type="http://schemas.openxmlformats.org/officeDocument/2006/relationships/tags" Target="../tags/tag424.xml"/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3" Type="http://schemas.openxmlformats.org/officeDocument/2006/relationships/tags" Target="../tags/tag421.xml"/><Relationship Id="rId2" Type="http://schemas.openxmlformats.org/officeDocument/2006/relationships/tags" Target="../tags/tag420.xml"/><Relationship Id="rId16" Type="http://schemas.openxmlformats.org/officeDocument/2006/relationships/notesSlide" Target="../notesSlides/notesSlide39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426.xml"/><Relationship Id="rId13" Type="http://schemas.openxmlformats.org/officeDocument/2006/relationships/image" Target="../media/image65.png"/><Relationship Id="rId12" Type="http://schemas.openxmlformats.org/officeDocument/2006/relationships/image" Target="../media/image64.png"/><Relationship Id="rId11" Type="http://schemas.openxmlformats.org/officeDocument/2006/relationships/image" Target="../media/image63.png"/><Relationship Id="rId10" Type="http://schemas.openxmlformats.org/officeDocument/2006/relationships/image" Target="../media/image62.png"/><Relationship Id="rId1" Type="http://schemas.openxmlformats.org/officeDocument/2006/relationships/tags" Target="../tags/tag419.xml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7.png"/><Relationship Id="rId8" Type="http://schemas.openxmlformats.org/officeDocument/2006/relationships/image" Target="../media/image66.png"/><Relationship Id="rId7" Type="http://schemas.openxmlformats.org/officeDocument/2006/relationships/tags" Target="../tags/tag433.xml"/><Relationship Id="rId6" Type="http://schemas.openxmlformats.org/officeDocument/2006/relationships/tags" Target="../tags/tag432.xml"/><Relationship Id="rId5" Type="http://schemas.openxmlformats.org/officeDocument/2006/relationships/tags" Target="../tags/tag431.xml"/><Relationship Id="rId4" Type="http://schemas.openxmlformats.org/officeDocument/2006/relationships/tags" Target="../tags/tag430.xml"/><Relationship Id="rId3" Type="http://schemas.openxmlformats.org/officeDocument/2006/relationships/tags" Target="../tags/tag429.xml"/><Relationship Id="rId2" Type="http://schemas.openxmlformats.org/officeDocument/2006/relationships/tags" Target="../tags/tag428.xml"/><Relationship Id="rId15" Type="http://schemas.openxmlformats.org/officeDocument/2006/relationships/notesSlide" Target="../notesSlides/notesSlide40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434.xml"/><Relationship Id="rId12" Type="http://schemas.openxmlformats.org/officeDocument/2006/relationships/image" Target="../media/image70.png"/><Relationship Id="rId11" Type="http://schemas.openxmlformats.org/officeDocument/2006/relationships/image" Target="../media/image69.png"/><Relationship Id="rId10" Type="http://schemas.openxmlformats.org/officeDocument/2006/relationships/image" Target="../media/image68.png"/><Relationship Id="rId1" Type="http://schemas.openxmlformats.org/officeDocument/2006/relationships/tags" Target="../tags/tag427.xml"/></Relationships>
</file>

<file path=ppt/slides/_rels/slide4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2.png"/><Relationship Id="rId8" Type="http://schemas.openxmlformats.org/officeDocument/2006/relationships/image" Target="../media/image71.png"/><Relationship Id="rId7" Type="http://schemas.openxmlformats.org/officeDocument/2006/relationships/tags" Target="../tags/tag441.xml"/><Relationship Id="rId6" Type="http://schemas.openxmlformats.org/officeDocument/2006/relationships/tags" Target="../tags/tag440.xml"/><Relationship Id="rId5" Type="http://schemas.openxmlformats.org/officeDocument/2006/relationships/tags" Target="../tags/tag439.xml"/><Relationship Id="rId4" Type="http://schemas.openxmlformats.org/officeDocument/2006/relationships/tags" Target="../tags/tag438.xml"/><Relationship Id="rId3" Type="http://schemas.openxmlformats.org/officeDocument/2006/relationships/tags" Target="../tags/tag437.xml"/><Relationship Id="rId2" Type="http://schemas.openxmlformats.org/officeDocument/2006/relationships/tags" Target="../tags/tag436.xml"/><Relationship Id="rId14" Type="http://schemas.openxmlformats.org/officeDocument/2006/relationships/notesSlide" Target="../notesSlides/notesSlide41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442.xml"/><Relationship Id="rId11" Type="http://schemas.openxmlformats.org/officeDocument/2006/relationships/image" Target="../media/image74.png"/><Relationship Id="rId10" Type="http://schemas.openxmlformats.org/officeDocument/2006/relationships/image" Target="../media/image73.png"/><Relationship Id="rId1" Type="http://schemas.openxmlformats.org/officeDocument/2006/relationships/tags" Target="../tags/tag435.xml"/></Relationships>
</file>

<file path=ppt/slides/_rels/slide44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image" Target="../media/image75.png"/><Relationship Id="rId7" Type="http://schemas.openxmlformats.org/officeDocument/2006/relationships/tags" Target="../tags/tag449.xml"/><Relationship Id="rId6" Type="http://schemas.openxmlformats.org/officeDocument/2006/relationships/tags" Target="../tags/tag448.xml"/><Relationship Id="rId5" Type="http://schemas.openxmlformats.org/officeDocument/2006/relationships/tags" Target="../tags/tag447.xml"/><Relationship Id="rId4" Type="http://schemas.openxmlformats.org/officeDocument/2006/relationships/tags" Target="../tags/tag446.xml"/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1" Type="http://schemas.openxmlformats.org/officeDocument/2006/relationships/notesSlide" Target="../notesSlides/notesSlide42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43.xml"/></Relationships>
</file>

<file path=ppt/slides/_rels/slide45.xml.rels><?xml version="1.0" encoding="UTF-8" standalone="yes"?>
<Relationships xmlns="http://schemas.openxmlformats.org/package/2006/relationships"><Relationship Id="rId9" Type="http://schemas.openxmlformats.org/officeDocument/2006/relationships/image" Target="../media/image77.png"/><Relationship Id="rId8" Type="http://schemas.openxmlformats.org/officeDocument/2006/relationships/image" Target="../media/image76.png"/><Relationship Id="rId7" Type="http://schemas.openxmlformats.org/officeDocument/2006/relationships/tags" Target="../tags/tag457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9" Type="http://schemas.openxmlformats.org/officeDocument/2006/relationships/notesSlide" Target="../notesSlides/notesSlide43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458.xml"/><Relationship Id="rId16" Type="http://schemas.openxmlformats.org/officeDocument/2006/relationships/image" Target="../media/image84.png"/><Relationship Id="rId15" Type="http://schemas.openxmlformats.org/officeDocument/2006/relationships/image" Target="../media/image83.png"/><Relationship Id="rId14" Type="http://schemas.openxmlformats.org/officeDocument/2006/relationships/image" Target="../media/image82.png"/><Relationship Id="rId13" Type="http://schemas.openxmlformats.org/officeDocument/2006/relationships/image" Target="../media/image81.png"/><Relationship Id="rId12" Type="http://schemas.openxmlformats.org/officeDocument/2006/relationships/image" Target="../media/image80.png"/><Relationship Id="rId11" Type="http://schemas.openxmlformats.org/officeDocument/2006/relationships/image" Target="../media/image79.png"/><Relationship Id="rId10" Type="http://schemas.openxmlformats.org/officeDocument/2006/relationships/image" Target="../media/image78.png"/><Relationship Id="rId1" Type="http://schemas.openxmlformats.org/officeDocument/2006/relationships/tags" Target="../tags/tag451.xml"/></Relationships>
</file>

<file path=ppt/slides/_rels/slide4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6.png"/><Relationship Id="rId8" Type="http://schemas.openxmlformats.org/officeDocument/2006/relationships/image" Target="../media/image85.png"/><Relationship Id="rId7" Type="http://schemas.openxmlformats.org/officeDocument/2006/relationships/tags" Target="../tags/tag465.xml"/><Relationship Id="rId6" Type="http://schemas.openxmlformats.org/officeDocument/2006/relationships/tags" Target="../tags/tag464.xml"/><Relationship Id="rId5" Type="http://schemas.openxmlformats.org/officeDocument/2006/relationships/tags" Target="../tags/tag463.xml"/><Relationship Id="rId4" Type="http://schemas.openxmlformats.org/officeDocument/2006/relationships/tags" Target="../tags/tag462.xml"/><Relationship Id="rId3" Type="http://schemas.openxmlformats.org/officeDocument/2006/relationships/tags" Target="../tags/tag461.xml"/><Relationship Id="rId2" Type="http://schemas.openxmlformats.org/officeDocument/2006/relationships/tags" Target="../tags/tag460.xml"/><Relationship Id="rId19" Type="http://schemas.openxmlformats.org/officeDocument/2006/relationships/notesSlide" Target="../notesSlides/notesSlide44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466.xml"/><Relationship Id="rId16" Type="http://schemas.openxmlformats.org/officeDocument/2006/relationships/image" Target="../media/image84.png"/><Relationship Id="rId15" Type="http://schemas.openxmlformats.org/officeDocument/2006/relationships/image" Target="../media/image83.png"/><Relationship Id="rId14" Type="http://schemas.openxmlformats.org/officeDocument/2006/relationships/image" Target="../media/image82.png"/><Relationship Id="rId13" Type="http://schemas.openxmlformats.org/officeDocument/2006/relationships/image" Target="../media/image88.png"/><Relationship Id="rId12" Type="http://schemas.openxmlformats.org/officeDocument/2006/relationships/image" Target="../media/image80.png"/><Relationship Id="rId11" Type="http://schemas.openxmlformats.org/officeDocument/2006/relationships/image" Target="../media/image79.png"/><Relationship Id="rId10" Type="http://schemas.openxmlformats.org/officeDocument/2006/relationships/image" Target="../media/image87.png"/><Relationship Id="rId1" Type="http://schemas.openxmlformats.org/officeDocument/2006/relationships/tags" Target="../tags/tag459.xml"/></Relationships>
</file>

<file path=ppt/slides/_rels/slide47.xml.rels><?xml version="1.0" encoding="UTF-8" standalone="yes"?>
<Relationships xmlns="http://schemas.openxmlformats.org/package/2006/relationships"><Relationship Id="rId9" Type="http://schemas.openxmlformats.org/officeDocument/2006/relationships/image" Target="../media/image90.png"/><Relationship Id="rId8" Type="http://schemas.openxmlformats.org/officeDocument/2006/relationships/image" Target="../media/image89.png"/><Relationship Id="rId7" Type="http://schemas.openxmlformats.org/officeDocument/2006/relationships/tags" Target="../tags/tag473.xml"/><Relationship Id="rId6" Type="http://schemas.openxmlformats.org/officeDocument/2006/relationships/tags" Target="../tags/tag472.xml"/><Relationship Id="rId5" Type="http://schemas.openxmlformats.org/officeDocument/2006/relationships/tags" Target="../tags/tag471.xml"/><Relationship Id="rId4" Type="http://schemas.openxmlformats.org/officeDocument/2006/relationships/tags" Target="../tags/tag470.xml"/><Relationship Id="rId3" Type="http://schemas.openxmlformats.org/officeDocument/2006/relationships/tags" Target="../tags/tag469.xml"/><Relationship Id="rId20" Type="http://schemas.openxmlformats.org/officeDocument/2006/relationships/notesSlide" Target="../notesSlides/notesSlide45.xml"/><Relationship Id="rId2" Type="http://schemas.openxmlformats.org/officeDocument/2006/relationships/tags" Target="../tags/tag468.xml"/><Relationship Id="rId19" Type="http://schemas.openxmlformats.org/officeDocument/2006/relationships/slideLayout" Target="../slideLayouts/slideLayout2.xml"/><Relationship Id="rId18" Type="http://schemas.openxmlformats.org/officeDocument/2006/relationships/tags" Target="../tags/tag474.xml"/><Relationship Id="rId17" Type="http://schemas.openxmlformats.org/officeDocument/2006/relationships/image" Target="../media/image84.png"/><Relationship Id="rId16" Type="http://schemas.openxmlformats.org/officeDocument/2006/relationships/image" Target="../media/image83.png"/><Relationship Id="rId15" Type="http://schemas.openxmlformats.org/officeDocument/2006/relationships/image" Target="../media/image82.png"/><Relationship Id="rId14" Type="http://schemas.openxmlformats.org/officeDocument/2006/relationships/image" Target="../media/image88.png"/><Relationship Id="rId13" Type="http://schemas.openxmlformats.org/officeDocument/2006/relationships/image" Target="../media/image80.png"/><Relationship Id="rId12" Type="http://schemas.openxmlformats.org/officeDocument/2006/relationships/image" Target="../media/image79.png"/><Relationship Id="rId11" Type="http://schemas.openxmlformats.org/officeDocument/2006/relationships/image" Target="../media/image87.png"/><Relationship Id="rId10" Type="http://schemas.openxmlformats.org/officeDocument/2006/relationships/image" Target="../media/image86.png"/><Relationship Id="rId1" Type="http://schemas.openxmlformats.org/officeDocument/2006/relationships/tags" Target="../tags/tag467.xml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92.png"/><Relationship Id="rId8" Type="http://schemas.openxmlformats.org/officeDocument/2006/relationships/image" Target="../media/image91.png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9" Type="http://schemas.openxmlformats.org/officeDocument/2006/relationships/notesSlide" Target="../notesSlides/notesSlide46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482.xml"/><Relationship Id="rId16" Type="http://schemas.openxmlformats.org/officeDocument/2006/relationships/image" Target="../media/image97.png"/><Relationship Id="rId15" Type="http://schemas.openxmlformats.org/officeDocument/2006/relationships/image" Target="../media/image96.png"/><Relationship Id="rId14" Type="http://schemas.openxmlformats.org/officeDocument/2006/relationships/image" Target="../media/image95.png"/><Relationship Id="rId13" Type="http://schemas.openxmlformats.org/officeDocument/2006/relationships/image" Target="../media/image94.png"/><Relationship Id="rId12" Type="http://schemas.openxmlformats.org/officeDocument/2006/relationships/image" Target="../media/image80.png"/><Relationship Id="rId11" Type="http://schemas.openxmlformats.org/officeDocument/2006/relationships/image" Target="../media/image79.png"/><Relationship Id="rId10" Type="http://schemas.openxmlformats.org/officeDocument/2006/relationships/image" Target="../media/image93.png"/><Relationship Id="rId1" Type="http://schemas.openxmlformats.org/officeDocument/2006/relationships/tags" Target="../tags/tag475.xml"/></Relationships>
</file>

<file path=ppt/slides/_rels/slide49.xml.rels><?xml version="1.0" encoding="UTF-8" standalone="yes"?>
<Relationships xmlns="http://schemas.openxmlformats.org/package/2006/relationships"><Relationship Id="rId9" Type="http://schemas.openxmlformats.org/officeDocument/2006/relationships/tags" Target="../tags/tag490.xml"/><Relationship Id="rId8" Type="http://schemas.openxmlformats.org/officeDocument/2006/relationships/image" Target="../media/image98.png"/><Relationship Id="rId7" Type="http://schemas.openxmlformats.org/officeDocument/2006/relationships/tags" Target="../tags/tag489.xml"/><Relationship Id="rId6" Type="http://schemas.openxmlformats.org/officeDocument/2006/relationships/tags" Target="../tags/tag488.xml"/><Relationship Id="rId5" Type="http://schemas.openxmlformats.org/officeDocument/2006/relationships/tags" Target="../tags/tag487.xml"/><Relationship Id="rId4" Type="http://schemas.openxmlformats.org/officeDocument/2006/relationships/tags" Target="../tags/tag486.xml"/><Relationship Id="rId3" Type="http://schemas.openxmlformats.org/officeDocument/2006/relationships/tags" Target="../tags/tag485.xml"/><Relationship Id="rId2" Type="http://schemas.openxmlformats.org/officeDocument/2006/relationships/tags" Target="../tags/tag484.xml"/><Relationship Id="rId11" Type="http://schemas.openxmlformats.org/officeDocument/2006/relationships/notesSlide" Target="../notesSlides/notesSlide47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8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image" Target="../media/image4.png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29.xml"/></Relationships>
</file>

<file path=ppt/slides/_rels/slide50.xml.rels><?xml version="1.0" encoding="UTF-8" standalone="yes"?>
<Relationships xmlns="http://schemas.openxmlformats.org/package/2006/relationships"><Relationship Id="rId9" Type="http://schemas.openxmlformats.org/officeDocument/2006/relationships/tags" Target="../tags/tag498.xml"/><Relationship Id="rId8" Type="http://schemas.openxmlformats.org/officeDocument/2006/relationships/image" Target="../media/image99.png"/><Relationship Id="rId7" Type="http://schemas.openxmlformats.org/officeDocument/2006/relationships/tags" Target="../tags/tag497.xml"/><Relationship Id="rId6" Type="http://schemas.openxmlformats.org/officeDocument/2006/relationships/tags" Target="../tags/tag496.xml"/><Relationship Id="rId5" Type="http://schemas.openxmlformats.org/officeDocument/2006/relationships/tags" Target="../tags/tag495.xml"/><Relationship Id="rId4" Type="http://schemas.openxmlformats.org/officeDocument/2006/relationships/tags" Target="../tags/tag494.xml"/><Relationship Id="rId3" Type="http://schemas.openxmlformats.org/officeDocument/2006/relationships/tags" Target="../tags/tag493.xml"/><Relationship Id="rId2" Type="http://schemas.openxmlformats.org/officeDocument/2006/relationships/tags" Target="../tags/tag492.xml"/><Relationship Id="rId11" Type="http://schemas.openxmlformats.org/officeDocument/2006/relationships/notesSlide" Target="../notesSlides/notesSlide48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91.xml"/></Relationships>
</file>

<file path=ppt/slides/_rels/slide51.xml.rels><?xml version="1.0" encoding="UTF-8" standalone="yes"?>
<Relationships xmlns="http://schemas.openxmlformats.org/package/2006/relationships"><Relationship Id="rId9" Type="http://schemas.openxmlformats.org/officeDocument/2006/relationships/tags" Target="../tags/tag506.xml"/><Relationship Id="rId8" Type="http://schemas.openxmlformats.org/officeDocument/2006/relationships/image" Target="../media/image100.png"/><Relationship Id="rId7" Type="http://schemas.openxmlformats.org/officeDocument/2006/relationships/tags" Target="../tags/tag505.xml"/><Relationship Id="rId6" Type="http://schemas.openxmlformats.org/officeDocument/2006/relationships/tags" Target="../tags/tag504.xml"/><Relationship Id="rId5" Type="http://schemas.openxmlformats.org/officeDocument/2006/relationships/tags" Target="../tags/tag503.xml"/><Relationship Id="rId4" Type="http://schemas.openxmlformats.org/officeDocument/2006/relationships/tags" Target="../tags/tag502.xml"/><Relationship Id="rId3" Type="http://schemas.openxmlformats.org/officeDocument/2006/relationships/tags" Target="../tags/tag501.xml"/><Relationship Id="rId2" Type="http://schemas.openxmlformats.org/officeDocument/2006/relationships/tags" Target="../tags/tag500.xml"/><Relationship Id="rId11" Type="http://schemas.openxmlformats.org/officeDocument/2006/relationships/notesSlide" Target="../notesSlides/notesSlide49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99.xml"/></Relationships>
</file>

<file path=ppt/slides/_rels/slide52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image" Target="../media/image101.png"/><Relationship Id="rId7" Type="http://schemas.openxmlformats.org/officeDocument/2006/relationships/tags" Target="../tags/tag513.xml"/><Relationship Id="rId6" Type="http://schemas.openxmlformats.org/officeDocument/2006/relationships/tags" Target="../tags/tag512.xml"/><Relationship Id="rId5" Type="http://schemas.openxmlformats.org/officeDocument/2006/relationships/tags" Target="../tags/tag511.xml"/><Relationship Id="rId4" Type="http://schemas.openxmlformats.org/officeDocument/2006/relationships/tags" Target="../tags/tag510.xml"/><Relationship Id="rId3" Type="http://schemas.openxmlformats.org/officeDocument/2006/relationships/tags" Target="../tags/tag509.xml"/><Relationship Id="rId2" Type="http://schemas.openxmlformats.org/officeDocument/2006/relationships/tags" Target="../tags/tag508.xml"/><Relationship Id="rId11" Type="http://schemas.openxmlformats.org/officeDocument/2006/relationships/notesSlide" Target="../notesSlides/notesSlide50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507.xml"/></Relationships>
</file>

<file path=ppt/slides/_rels/slide5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3.png"/><Relationship Id="rId8" Type="http://schemas.openxmlformats.org/officeDocument/2006/relationships/image" Target="../media/image102.png"/><Relationship Id="rId7" Type="http://schemas.openxmlformats.org/officeDocument/2006/relationships/tags" Target="../tags/tag521.xml"/><Relationship Id="rId6" Type="http://schemas.openxmlformats.org/officeDocument/2006/relationships/tags" Target="../tags/tag520.xml"/><Relationship Id="rId5" Type="http://schemas.openxmlformats.org/officeDocument/2006/relationships/tags" Target="../tags/tag519.xml"/><Relationship Id="rId4" Type="http://schemas.openxmlformats.org/officeDocument/2006/relationships/tags" Target="../tags/tag518.xml"/><Relationship Id="rId3" Type="http://schemas.openxmlformats.org/officeDocument/2006/relationships/tags" Target="../tags/tag517.xml"/><Relationship Id="rId2" Type="http://schemas.openxmlformats.org/officeDocument/2006/relationships/tags" Target="../tags/tag516.xml"/><Relationship Id="rId12" Type="http://schemas.openxmlformats.org/officeDocument/2006/relationships/notesSlide" Target="../notesSlides/notesSlide51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522.xml"/><Relationship Id="rId1" Type="http://schemas.openxmlformats.org/officeDocument/2006/relationships/tags" Target="../tags/tag515.xml"/></Relationships>
</file>

<file path=ppt/slides/_rels/slide5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5.png"/><Relationship Id="rId8" Type="http://schemas.openxmlformats.org/officeDocument/2006/relationships/image" Target="../media/image104.png"/><Relationship Id="rId7" Type="http://schemas.openxmlformats.org/officeDocument/2006/relationships/tags" Target="../tags/tag529.xml"/><Relationship Id="rId6" Type="http://schemas.openxmlformats.org/officeDocument/2006/relationships/tags" Target="../tags/tag528.xml"/><Relationship Id="rId5" Type="http://schemas.openxmlformats.org/officeDocument/2006/relationships/tags" Target="../tags/tag527.xml"/><Relationship Id="rId4" Type="http://schemas.openxmlformats.org/officeDocument/2006/relationships/tags" Target="../tags/tag526.xml"/><Relationship Id="rId3" Type="http://schemas.openxmlformats.org/officeDocument/2006/relationships/tags" Target="../tags/tag525.xml"/><Relationship Id="rId2" Type="http://schemas.openxmlformats.org/officeDocument/2006/relationships/tags" Target="../tags/tag524.xml"/><Relationship Id="rId12" Type="http://schemas.openxmlformats.org/officeDocument/2006/relationships/notesSlide" Target="../notesSlides/notesSlide52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530.xml"/><Relationship Id="rId1" Type="http://schemas.openxmlformats.org/officeDocument/2006/relationships/tags" Target="../tags/tag523.xml"/></Relationships>
</file>

<file path=ppt/slides/_rels/slide5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7.png"/><Relationship Id="rId8" Type="http://schemas.openxmlformats.org/officeDocument/2006/relationships/image" Target="../media/image106.png"/><Relationship Id="rId7" Type="http://schemas.openxmlformats.org/officeDocument/2006/relationships/tags" Target="../tags/tag537.xml"/><Relationship Id="rId6" Type="http://schemas.openxmlformats.org/officeDocument/2006/relationships/tags" Target="../tags/tag536.xml"/><Relationship Id="rId5" Type="http://schemas.openxmlformats.org/officeDocument/2006/relationships/tags" Target="../tags/tag535.xml"/><Relationship Id="rId4" Type="http://schemas.openxmlformats.org/officeDocument/2006/relationships/tags" Target="../tags/tag534.xml"/><Relationship Id="rId3" Type="http://schemas.openxmlformats.org/officeDocument/2006/relationships/tags" Target="../tags/tag533.xml"/><Relationship Id="rId2" Type="http://schemas.openxmlformats.org/officeDocument/2006/relationships/tags" Target="../tags/tag532.xml"/><Relationship Id="rId12" Type="http://schemas.openxmlformats.org/officeDocument/2006/relationships/notesSlide" Target="../notesSlides/notesSlide53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538.xml"/><Relationship Id="rId1" Type="http://schemas.openxmlformats.org/officeDocument/2006/relationships/tags" Target="../tags/tag531.xml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tags" Target="../tags/tag541.xml"/><Relationship Id="rId2" Type="http://schemas.openxmlformats.org/officeDocument/2006/relationships/tags" Target="../tags/tag540.xml"/><Relationship Id="rId1" Type="http://schemas.openxmlformats.org/officeDocument/2006/relationships/tags" Target="../tags/tag53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144.xml"/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45.xml"/><Relationship Id="rId1" Type="http://schemas.openxmlformats.org/officeDocument/2006/relationships/tags" Target="../tags/tag13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image" Target="../media/image6.png"/><Relationship Id="rId7" Type="http://schemas.openxmlformats.org/officeDocument/2006/relationships/tags" Target="../tags/tag152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4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diagramLayout" Target="../diagrams/layout1.xml"/><Relationship Id="rId8" Type="http://schemas.openxmlformats.org/officeDocument/2006/relationships/diagramData" Target="../diagrams/data1.xml"/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5" Type="http://schemas.openxmlformats.org/officeDocument/2006/relationships/notesSlide" Target="../notesSlides/notesSlide6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161.xml"/><Relationship Id="rId12" Type="http://schemas.microsoft.com/office/2007/relationships/diagramDrawing" Target="../diagrams/drawing1.xml"/><Relationship Id="rId11" Type="http://schemas.openxmlformats.org/officeDocument/2006/relationships/diagramColors" Target="../diagrams/colors1.xml"/><Relationship Id="rId10" Type="http://schemas.openxmlformats.org/officeDocument/2006/relationships/diagramQuickStyle" Target="../diagrams/quickStyle1.xml"/><Relationship Id="rId1" Type="http://schemas.openxmlformats.org/officeDocument/2006/relationships/tags" Target="../tags/tag15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image" Target="../media/image7.png"/><Relationship Id="rId7" Type="http://schemas.openxmlformats.org/officeDocument/2006/relationships/tags" Target="../tags/tag168.xml"/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br>
              <a:rPr lang="zh-CN" altLang="en-US"/>
            </a:br>
            <a:br>
              <a:rPr lang="zh-CN" altLang="en-US"/>
            </a:b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株洲联盟医药集中限价采购平台</a:t>
            </a:r>
            <a:b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配送企业操作</a:t>
            </a: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培训会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首页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061085"/>
            <a:ext cx="10852150" cy="517080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t>药品基础库</a:t>
            </a:r>
            <a:r>
              <a:rPr lang="en-US" altLang="zh-CN"/>
              <a:t>-</a:t>
            </a:r>
            <a:r>
              <a:t>企业信息管理</a:t>
            </a:r>
            <a:r>
              <a:rPr lang="en-US" altLang="zh-CN"/>
              <a:t>-</a:t>
            </a:r>
            <a:r>
              <a:t>信息填报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083310"/>
            <a:ext cx="10852150" cy="512635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t>药品基础库</a:t>
            </a:r>
            <a:r>
              <a:rPr lang="en-US" altLang="zh-CN"/>
              <a:t>-</a:t>
            </a:r>
            <a:r>
              <a:t>企业信息管理</a:t>
            </a:r>
            <a:r>
              <a:rPr lang="en-US" altLang="zh-CN"/>
              <a:t>-</a:t>
            </a:r>
            <a:r>
              <a:t>企业信息维护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91235"/>
            <a:ext cx="10852150" cy="53098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175885" y="3979545"/>
            <a:ext cx="40309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1.</a:t>
            </a:r>
            <a:r>
              <a:rPr lang="zh-CN" altLang="en-US">
                <a:solidFill>
                  <a:srgbClr val="FF0000"/>
                </a:solidFill>
              </a:rPr>
              <a:t>点击修改按钮，填写新的变更信息。</a:t>
            </a:r>
            <a:endParaRPr lang="zh-CN" altLang="en-US">
              <a:solidFill>
                <a:srgbClr val="FF0000"/>
              </a:solidFill>
            </a:endParaRPr>
          </a:p>
          <a:p>
            <a:r>
              <a:rPr lang="en-US" altLang="zh-CN">
                <a:solidFill>
                  <a:srgbClr val="FF0000"/>
                </a:solidFill>
              </a:rPr>
              <a:t>2.</a:t>
            </a:r>
            <a:r>
              <a:rPr lang="zh-CN" altLang="en-US">
                <a:solidFill>
                  <a:srgbClr val="FF0000"/>
                </a:solidFill>
              </a:rPr>
              <a:t>上传变更附件。</a:t>
            </a:r>
            <a:endParaRPr lang="zh-CN" altLang="en-US">
              <a:solidFill>
                <a:srgbClr val="FF0000"/>
              </a:solidFill>
            </a:endParaRPr>
          </a:p>
          <a:p>
            <a:r>
              <a:rPr lang="en-US" altLang="zh-CN">
                <a:solidFill>
                  <a:srgbClr val="FF0000"/>
                </a:solidFill>
              </a:rPr>
              <a:t>3.</a:t>
            </a:r>
            <a:r>
              <a:rPr lang="zh-CN" altLang="en-US">
                <a:solidFill>
                  <a:srgbClr val="FF0000"/>
                </a:solidFill>
              </a:rPr>
              <a:t>提交审核。</a:t>
            </a: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3945890" y="4189730"/>
            <a:ext cx="1129030" cy="1543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9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t>药品基础库</a:t>
            </a:r>
            <a:r>
              <a:rPr lang="en-US" altLang="zh-CN"/>
              <a:t>-</a:t>
            </a:r>
            <a:r>
              <a:t>企业信息管理</a:t>
            </a:r>
            <a:r>
              <a:rPr lang="en-US" altLang="zh-CN"/>
              <a:t>-</a:t>
            </a:r>
            <a:r>
              <a:t>信息查看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72820"/>
            <a:ext cx="10852150" cy="534670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t>药品基础库</a:t>
            </a:r>
            <a:r>
              <a:rPr lang="en-US" altLang="zh-CN"/>
              <a:t>-</a:t>
            </a:r>
            <a:r>
              <a:t>企业信息管理</a:t>
            </a:r>
            <a:r>
              <a:rPr lang="en-US" altLang="zh-CN"/>
              <a:t>-</a:t>
            </a:r>
            <a:r>
              <a:t>企业更名申请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75995"/>
            <a:ext cx="10852150" cy="534098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t>药品基础库</a:t>
            </a:r>
            <a:r>
              <a:rPr lang="en-US" altLang="zh-CN"/>
              <a:t>-</a:t>
            </a:r>
            <a:r>
              <a:t>流通型集团企业申报</a:t>
            </a:r>
            <a:endParaRPr lang="en-US" altLang="zh-CN"/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11" name="内容占位符 10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138555"/>
            <a:ext cx="10852150" cy="501523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t>药品基础库</a:t>
            </a:r>
            <a:r>
              <a:rPr lang="en-US" altLang="zh-CN"/>
              <a:t>-</a:t>
            </a:r>
            <a:r>
              <a:t>流通型集团企业申报</a:t>
            </a:r>
            <a:r>
              <a:rPr lang="en-US" altLang="zh-CN"/>
              <a:t>-</a:t>
            </a:r>
            <a:r>
              <a:t>新增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69925" y="1480820"/>
            <a:ext cx="10852150" cy="433070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t>药品基础库</a:t>
            </a:r>
            <a:r>
              <a:rPr lang="en-US" altLang="zh-CN"/>
              <a:t>-</a:t>
            </a:r>
            <a:r>
              <a:t>部门管理</a:t>
            </a:r>
            <a:r>
              <a:rPr lang="en-US" altLang="zh-CN"/>
              <a:t>-</a:t>
            </a:r>
            <a:r>
              <a:t>部门新增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8" name="内容占位符 7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90245" y="1150620"/>
            <a:ext cx="10810875" cy="499110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t>药品基础库</a:t>
            </a:r>
            <a:r>
              <a:rPr lang="en-US" altLang="zh-CN"/>
              <a:t>-</a:t>
            </a:r>
            <a:r>
              <a:rPr>
                <a:sym typeface="+mn-ea"/>
              </a:rPr>
              <a:t>部门管理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部门新增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绑定权限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8" name="内容占位符 7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062355"/>
            <a:ext cx="10852150" cy="516763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1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69925" y="1341120"/>
            <a:ext cx="10504170" cy="53886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添加部门账号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新增成功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3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4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5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6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7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8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72610" y="2877820"/>
            <a:ext cx="2270760" cy="12344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2213610"/>
            <a:ext cx="12192635" cy="297180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>
            <p:custDataLst>
              <p:tags r:id="rId1"/>
            </p:custDataLst>
          </p:nvPr>
        </p:nvSpPr>
        <p:spPr>
          <a:xfrm rot="18780000">
            <a:off x="2176780" y="1979930"/>
            <a:ext cx="2839720" cy="283908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>
            <p:custDataLst>
              <p:tags r:id="rId2"/>
            </p:custDataLst>
          </p:nvPr>
        </p:nvSpPr>
        <p:spPr>
          <a:xfrm rot="2640000">
            <a:off x="1442720" y="2201545"/>
            <a:ext cx="2676525" cy="2676525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>
            <p:custDataLst>
              <p:tags r:id="rId3"/>
            </p:custDataLst>
          </p:nvPr>
        </p:nvSpPr>
        <p:spPr>
          <a:xfrm rot="2640000">
            <a:off x="6772275" y="1250950"/>
            <a:ext cx="482600" cy="482600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rmAutofit/>
          </a:bodyPr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4"/>
            </p:custDataLst>
          </p:nvPr>
        </p:nvSpPr>
        <p:spPr>
          <a:xfrm>
            <a:off x="7473315" y="1357630"/>
            <a:ext cx="2700020" cy="379730"/>
          </a:xfrm>
          <a:prstGeom prst="rect">
            <a:avLst/>
          </a:prstGeom>
          <a:noFill/>
        </p:spPr>
        <p:txBody>
          <a:bodyPr wrap="square" lIns="90170" tIns="46990" rIns="90170" bIns="46990" rtlCol="0" anchor="ctr" anchorCtr="0">
            <a:normAutofit fontScale="87500" lnSpcReduction="20000"/>
          </a:bodyPr>
          <a:lstStyle/>
          <a:p>
            <a:pPr algn="l">
              <a:buClrTx/>
              <a:buSzTx/>
              <a:buFontTx/>
            </a:pPr>
            <a:r>
              <a:rPr lang="zh-CN" altLang="en-US" sz="2000" dirty="0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</a:rPr>
              <a:t>平台门户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ea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6731635" y="1114425"/>
            <a:ext cx="532765" cy="769620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pPr algn="ctr"/>
            <a:r>
              <a:rPr lang="zh-CN" altLang="en-US" sz="4400" b="1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lang="zh-CN" altLang="en-US" sz="4400" b="1">
              <a:solidFill>
                <a:schemeClr val="accent2">
                  <a:lumMod val="7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任意多边形 6"/>
          <p:cNvSpPr/>
          <p:nvPr>
            <p:custDataLst>
              <p:tags r:id="rId6"/>
            </p:custDataLst>
          </p:nvPr>
        </p:nvSpPr>
        <p:spPr>
          <a:xfrm rot="2640000">
            <a:off x="6772275" y="2388870"/>
            <a:ext cx="482600" cy="482600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rmAutofit/>
          </a:bodyPr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uFillTx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7473315" y="2495550"/>
            <a:ext cx="2700020" cy="379730"/>
          </a:xfrm>
          <a:prstGeom prst="rect">
            <a:avLst/>
          </a:prstGeom>
          <a:noFill/>
        </p:spPr>
        <p:txBody>
          <a:bodyPr wrap="square" lIns="90170" tIns="46990" rIns="90170" bIns="46990" rtlCol="0" anchor="ctr" anchorCtr="0">
            <a:normAutofit fontScale="87500" lnSpcReduction="20000"/>
          </a:bodyPr>
          <a:lstStyle/>
          <a:p>
            <a:pPr algn="l">
              <a:buClrTx/>
              <a:buSzTx/>
              <a:buFontTx/>
            </a:pPr>
            <a:r>
              <a:rPr lang="zh-CN" altLang="en-US" sz="2000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</a:rPr>
              <a:t>平台登录</a:t>
            </a:r>
            <a:endParaRPr lang="zh-CN" altLang="en-US" sz="2000">
              <a:solidFill>
                <a:schemeClr val="accent2">
                  <a:lumMod val="7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6751955" y="2243455"/>
            <a:ext cx="527685" cy="768350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pPr algn="ctr"/>
            <a:r>
              <a:rPr lang="en-US" altLang="zh-CN" sz="4400" b="1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</a:rPr>
              <a:t>2</a:t>
            </a:r>
            <a:endParaRPr lang="en-US" altLang="zh-CN" sz="4400" b="1">
              <a:solidFill>
                <a:schemeClr val="accent2">
                  <a:lumMod val="7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任意多边形 15"/>
          <p:cNvSpPr/>
          <p:nvPr>
            <p:custDataLst>
              <p:tags r:id="rId9"/>
            </p:custDataLst>
          </p:nvPr>
        </p:nvSpPr>
        <p:spPr>
          <a:xfrm rot="2640000">
            <a:off x="6772275" y="3649980"/>
            <a:ext cx="482600" cy="482600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rmAutofit/>
          </a:bodyPr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uFillTx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0"/>
            </p:custDataLst>
          </p:nvPr>
        </p:nvSpPr>
        <p:spPr>
          <a:xfrm>
            <a:off x="7473315" y="3756660"/>
            <a:ext cx="2700020" cy="379730"/>
          </a:xfrm>
          <a:prstGeom prst="rect">
            <a:avLst/>
          </a:prstGeom>
          <a:noFill/>
        </p:spPr>
        <p:txBody>
          <a:bodyPr wrap="square" lIns="90170" tIns="46990" rIns="90170" bIns="46990" rtlCol="0" anchor="ctr" anchorCtr="0">
            <a:normAutofit fontScale="87500" lnSpcReduction="20000"/>
          </a:bodyPr>
          <a:lstStyle/>
          <a:p>
            <a:pPr algn="l">
              <a:buClrTx/>
              <a:buSzTx/>
              <a:buFontTx/>
            </a:pPr>
            <a:r>
              <a:rPr lang="zh-CN" altLang="en-US" sz="2000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</a:rPr>
              <a:t>药品基础库</a:t>
            </a:r>
            <a:endParaRPr lang="zh-CN" altLang="en-US" sz="2000">
              <a:solidFill>
                <a:schemeClr val="accent2">
                  <a:lumMod val="7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ea"/>
            </a:endParaRPr>
          </a:p>
        </p:txBody>
      </p:sp>
      <p:sp>
        <p:nvSpPr>
          <p:cNvPr id="18" name="文本框 17"/>
          <p:cNvSpPr txBox="1"/>
          <p:nvPr>
            <p:custDataLst>
              <p:tags r:id="rId11"/>
            </p:custDataLst>
          </p:nvPr>
        </p:nvSpPr>
        <p:spPr>
          <a:xfrm>
            <a:off x="6734810" y="3513455"/>
            <a:ext cx="527685" cy="768350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pPr algn="ctr"/>
            <a:r>
              <a:rPr lang="en-US" altLang="zh-CN" sz="4400" b="1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lang="en-US" altLang="zh-CN" sz="4400" b="1">
              <a:solidFill>
                <a:schemeClr val="accent2">
                  <a:lumMod val="7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任意多边形 19"/>
          <p:cNvSpPr/>
          <p:nvPr>
            <p:custDataLst>
              <p:tags r:id="rId12"/>
            </p:custDataLst>
          </p:nvPr>
        </p:nvSpPr>
        <p:spPr>
          <a:xfrm rot="2640000">
            <a:off x="6772275" y="4910455"/>
            <a:ext cx="482600" cy="482600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rmAutofit/>
          </a:bodyPr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uFillTx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13"/>
            </p:custDataLst>
          </p:nvPr>
        </p:nvSpPr>
        <p:spPr>
          <a:xfrm>
            <a:off x="7473315" y="5017135"/>
            <a:ext cx="2700020" cy="379730"/>
          </a:xfrm>
          <a:prstGeom prst="rect">
            <a:avLst/>
          </a:prstGeom>
          <a:noFill/>
        </p:spPr>
        <p:txBody>
          <a:bodyPr wrap="square" lIns="90170" tIns="46990" rIns="90170" bIns="46990" rtlCol="0" anchor="ctr" anchorCtr="0">
            <a:normAutofit fontScale="87500" lnSpcReduction="20000"/>
          </a:bodyPr>
          <a:lstStyle/>
          <a:p>
            <a:pPr algn="l">
              <a:buClrTx/>
              <a:buSzTx/>
              <a:buFontTx/>
            </a:pPr>
            <a:r>
              <a:rPr lang="zh-CN" altLang="en-US" sz="2000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</a:rPr>
              <a:t>药品交易</a:t>
            </a:r>
            <a:endParaRPr lang="zh-CN" altLang="en-US" sz="2000">
              <a:solidFill>
                <a:schemeClr val="accent2">
                  <a:lumMod val="7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14"/>
            </p:custDataLst>
          </p:nvPr>
        </p:nvSpPr>
        <p:spPr>
          <a:xfrm>
            <a:off x="6734810" y="4773930"/>
            <a:ext cx="527685" cy="768350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pPr algn="ctr"/>
            <a:r>
              <a:rPr lang="en-US" altLang="zh-CN" sz="4400" b="1">
                <a:solidFill>
                  <a:schemeClr val="accent2">
                    <a:lumMod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</a:rPr>
              <a:t>4</a:t>
            </a:r>
            <a:endParaRPr lang="en-US" altLang="zh-CN" sz="4400" b="1">
              <a:solidFill>
                <a:schemeClr val="accent2">
                  <a:lumMod val="7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6" name="圆角矩形 35"/>
          <p:cNvSpPr/>
          <p:nvPr>
            <p:custDataLst>
              <p:tags r:id="rId15"/>
            </p:custDataLst>
          </p:nvPr>
        </p:nvSpPr>
        <p:spPr>
          <a:xfrm rot="18780000">
            <a:off x="4478020" y="1504315"/>
            <a:ext cx="539750" cy="53975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>
            <p:custDataLst>
              <p:tags r:id="rId16"/>
            </p:custDataLst>
          </p:nvPr>
        </p:nvSpPr>
        <p:spPr>
          <a:xfrm rot="2640000">
            <a:off x="4307205" y="1501140"/>
            <a:ext cx="523875" cy="523875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>
            <p:custDataLst>
              <p:tags r:id="rId17"/>
            </p:custDataLst>
          </p:nvPr>
        </p:nvSpPr>
        <p:spPr>
          <a:xfrm rot="18780000">
            <a:off x="3916045" y="1056640"/>
            <a:ext cx="539750" cy="53975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>
            <p:custDataLst>
              <p:tags r:id="rId18"/>
            </p:custDataLst>
          </p:nvPr>
        </p:nvSpPr>
        <p:spPr>
          <a:xfrm rot="2640000">
            <a:off x="3733800" y="1064260"/>
            <a:ext cx="523875" cy="523875"/>
          </a:xfrm>
          <a:custGeom>
            <a:avLst/>
            <a:gdLst>
              <a:gd name="adj" fmla="val 16667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53" h="7653">
                <a:moveTo>
                  <a:pt x="1453" y="266"/>
                </a:moveTo>
                <a:cubicBezTo>
                  <a:pt x="797" y="266"/>
                  <a:pt x="266" y="797"/>
                  <a:pt x="266" y="1453"/>
                </a:cubicBezTo>
                <a:lnTo>
                  <a:pt x="266" y="6200"/>
                </a:lnTo>
                <a:cubicBezTo>
                  <a:pt x="266" y="6856"/>
                  <a:pt x="797" y="7387"/>
                  <a:pt x="1453" y="7387"/>
                </a:cubicBezTo>
                <a:lnTo>
                  <a:pt x="6200" y="7387"/>
                </a:lnTo>
                <a:cubicBezTo>
                  <a:pt x="6856" y="7387"/>
                  <a:pt x="7387" y="6856"/>
                  <a:pt x="7387" y="6200"/>
                </a:cubicBezTo>
                <a:lnTo>
                  <a:pt x="7387" y="1453"/>
                </a:lnTo>
                <a:cubicBezTo>
                  <a:pt x="7387" y="797"/>
                  <a:pt x="6856" y="266"/>
                  <a:pt x="6200" y="266"/>
                </a:cubicBezTo>
                <a:lnTo>
                  <a:pt x="1453" y="266"/>
                </a:lnTo>
                <a:close/>
                <a:moveTo>
                  <a:pt x="1276" y="0"/>
                </a:moveTo>
                <a:lnTo>
                  <a:pt x="6377" y="0"/>
                </a:lnTo>
                <a:cubicBezTo>
                  <a:pt x="7082" y="0"/>
                  <a:pt x="7653" y="571"/>
                  <a:pt x="7653" y="1276"/>
                </a:cubicBezTo>
                <a:lnTo>
                  <a:pt x="7653" y="6377"/>
                </a:lnTo>
                <a:cubicBezTo>
                  <a:pt x="7653" y="7082"/>
                  <a:pt x="7082" y="7653"/>
                  <a:pt x="6377" y="7653"/>
                </a:cubicBezTo>
                <a:lnTo>
                  <a:pt x="1276" y="7653"/>
                </a:lnTo>
                <a:cubicBezTo>
                  <a:pt x="571" y="7653"/>
                  <a:pt x="0" y="7082"/>
                  <a:pt x="0" y="6377"/>
                </a:cubicBezTo>
                <a:lnTo>
                  <a:pt x="0" y="1276"/>
                </a:lnTo>
                <a:cubicBezTo>
                  <a:pt x="0" y="571"/>
                  <a:pt x="571" y="0"/>
                  <a:pt x="127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>
            <p:custDataLst>
              <p:tags r:id="rId19"/>
            </p:custDataLst>
          </p:nvPr>
        </p:nvGrpSpPr>
        <p:grpSpPr>
          <a:xfrm>
            <a:off x="2014220" y="2950000"/>
            <a:ext cx="2212975" cy="982345"/>
            <a:chOff x="7854" y="1327"/>
            <a:chExt cx="3485" cy="1547"/>
          </a:xfrm>
        </p:grpSpPr>
        <p:sp>
          <p:nvSpPr>
            <p:cNvPr id="40" name="文本框 39"/>
            <p:cNvSpPr txBox="1"/>
            <p:nvPr>
              <p:custDataLst>
                <p:tags r:id="rId20"/>
              </p:custDataLst>
            </p:nvPr>
          </p:nvSpPr>
          <p:spPr>
            <a:xfrm>
              <a:off x="7899" y="1327"/>
              <a:ext cx="3440" cy="127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/>
              <a:r>
                <a:rPr lang="zh-CN" altLang="en-US" sz="4400" b="1" spc="3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目录</a:t>
              </a:r>
              <a:endParaRPr lang="zh-CN" altLang="en-US" sz="4400" b="1" spc="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1" name="文本框 40"/>
            <p:cNvSpPr txBox="1"/>
            <p:nvPr>
              <p:custDataLst>
                <p:tags r:id="rId21"/>
              </p:custDataLst>
            </p:nvPr>
          </p:nvSpPr>
          <p:spPr>
            <a:xfrm>
              <a:off x="7854" y="2373"/>
              <a:ext cx="3441" cy="50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algn="ctr">
                <a:buClrTx/>
                <a:buSzTx/>
                <a:buFontTx/>
              </a:pP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</a:rPr>
                <a:t>CONTENTS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</p:spTree>
    <p:custDataLst>
      <p:tags r:id="rId2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</a:t>
            </a:r>
            <a:r>
              <a:rPr lang="en-US" altLang="zh-CN">
                <a:sym typeface="+mn-ea"/>
              </a:rPr>
              <a:t>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登录部门账号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添加部门子用户账号</a:t>
            </a:r>
            <a:endParaRPr lang="en-US" altLang="zh-CN"/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54405"/>
            <a:ext cx="10852150" cy="538353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添加部门子用户</a:t>
            </a:r>
            <a:r>
              <a:rPr>
                <a:sym typeface="+mn-ea"/>
              </a:rPr>
              <a:t>账号</a:t>
            </a:r>
            <a:endParaRPr lang="zh-CN" altLang="en-US"/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8" name="内容占位符 7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84250"/>
            <a:ext cx="10852150" cy="532384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添加部门子用户账号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权限</a:t>
            </a:r>
            <a:br>
              <a:rPr lang="zh-CN" altLang="en-US"/>
            </a:br>
            <a:endParaRPr lang="zh-CN" altLang="en-US"/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11" name="内容占位符 10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136650"/>
            <a:ext cx="10852150" cy="50190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95900" y="1886585"/>
            <a:ext cx="1818640" cy="97853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9925" y="1136650"/>
            <a:ext cx="10852785" cy="500697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用户管理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052195" y="1391285"/>
            <a:ext cx="1046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用户</a:t>
            </a:r>
            <a:r>
              <a:rPr lang="zh-CN" altLang="en-US">
                <a:sym typeface="+mn-ea"/>
              </a:rPr>
              <a:t>新增</a:t>
            </a:r>
            <a:r>
              <a:rPr lang="zh-CN" altLang="en-US"/>
              <a:t>后，可对新增用户账号</a:t>
            </a:r>
            <a:r>
              <a:rPr lang="zh-CN" altLang="en-US"/>
              <a:t>进行启用、停用、用户信息查看、编辑、权限管理、密码重置等操作。</a:t>
            </a:r>
            <a:endParaRPr lang="zh-CN" altLang="en-US"/>
          </a:p>
        </p:txBody>
      </p: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924685"/>
            <a:ext cx="10852150" cy="386905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用户管理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052195" y="1391285"/>
            <a:ext cx="1046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用户</a:t>
            </a:r>
            <a:r>
              <a:rPr lang="zh-CN" altLang="en-US">
                <a:sym typeface="+mn-ea"/>
              </a:rPr>
              <a:t>新增</a:t>
            </a:r>
            <a:r>
              <a:rPr lang="zh-CN" altLang="en-US"/>
              <a:t>后，可对新增用户账号</a:t>
            </a:r>
            <a:r>
              <a:rPr lang="zh-CN" altLang="en-US"/>
              <a:t>进行启用、停用、用户信息查看、编辑、权限管理、密码重置等操作。</a:t>
            </a:r>
            <a:endParaRPr lang="zh-CN" altLang="en-US"/>
          </a:p>
        </p:txBody>
      </p: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943610" y="1875790"/>
            <a:ext cx="10852150" cy="466852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信息维护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070610"/>
            <a:ext cx="10852150" cy="529018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60" y="1070610"/>
            <a:ext cx="10851515" cy="53460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560" y="1070610"/>
            <a:ext cx="10837545" cy="534543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附件管理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附件上传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81710"/>
            <a:ext cx="10852150" cy="53295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925" y="962025"/>
            <a:ext cx="10855325" cy="53295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9925" y="952500"/>
            <a:ext cx="10852150" cy="535813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9925" y="952500"/>
            <a:ext cx="10852150" cy="533844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附件管理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附件管理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84250"/>
            <a:ext cx="10852150" cy="532384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3.</a:t>
            </a:r>
            <a:r>
              <a:rPr>
                <a:sym typeface="+mn-ea"/>
              </a:rPr>
              <a:t>药品基础库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总结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aphicFrame>
        <p:nvGraphicFramePr>
          <p:cNvPr id="8" name="图示 7"/>
          <p:cNvGraphicFramePr/>
          <p:nvPr/>
        </p:nvGraphicFramePr>
        <p:xfrm>
          <a:off x="669925" y="952500"/>
          <a:ext cx="10852150" cy="5388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custDataLst>
      <p:tags r:id="rId13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4.</a:t>
            </a:r>
            <a:r>
              <a:t>药品交易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099185"/>
            <a:ext cx="10852150" cy="509397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1.</a:t>
            </a:r>
            <a:r>
              <a:t>平台门户</a:t>
            </a:r>
            <a:r>
              <a:rPr lang="en-US" altLang="zh-CN"/>
              <a:t>-</a:t>
            </a:r>
            <a:r>
              <a:t>网址：</a:t>
            </a:r>
            <a:r>
              <a:rPr lang="en-US" altLang="zh-CN"/>
              <a:t>http://www.hnyycg.net/</a:t>
            </a:r>
            <a:endParaRPr lang="en-US" altLang="zh-CN"/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5" name="内容占位符 4"/>
          <p:cNvPicPr>
            <a:picLocks noChangeAspect="1"/>
          </p:cNvPicPr>
          <p:nvPr>
            <p:ph idx="1"/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69925" y="1096645"/>
            <a:ext cx="10852150" cy="509968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4.</a:t>
            </a:r>
            <a:r>
              <a:t>药品交易</a:t>
            </a:r>
            <a:r>
              <a:rPr lang="en-US" altLang="zh-CN"/>
              <a:t>-</a:t>
            </a:r>
            <a:r>
              <a:t>功能模块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aphicFrame>
        <p:nvGraphicFramePr>
          <p:cNvPr id="12" name="图示 11"/>
          <p:cNvGraphicFramePr/>
          <p:nvPr/>
        </p:nvGraphicFramePr>
        <p:xfrm>
          <a:off x="669925" y="952500"/>
          <a:ext cx="10852150" cy="5388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custDataLst>
      <p:tags r:id="rId13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药品库管理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12" name="内容占位符 11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035050"/>
            <a:ext cx="10852150" cy="522224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药品库管理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查询功能、导出功能</a:t>
            </a:r>
            <a:endParaRPr lang="zh-CN" altLang="en-US"/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93140"/>
            <a:ext cx="10852150" cy="530669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内容占位符 1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78815" y="952500"/>
            <a:ext cx="10833735" cy="53886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药品库管理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厂家信息查看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3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4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5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6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7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8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药品库管理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厂家信息查看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925" y="962025"/>
            <a:ext cx="10754995" cy="5387975"/>
          </a:xfrm>
          <a:prstGeom prst="rect">
            <a:avLst/>
          </a:prstGeom>
        </p:spPr>
      </p:pic>
      <p:sp>
        <p:nvSpPr>
          <p:cNvPr id="5" name="内容占位符 4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配送关系</a:t>
            </a:r>
            <a:r>
              <a:rPr>
                <a:sym typeface="+mn-ea"/>
              </a:rPr>
              <a:t>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配送关系确认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760730" y="1161415"/>
            <a:ext cx="10852150" cy="53828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9690" y="2886075"/>
            <a:ext cx="2094865" cy="10858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8035" y="1221105"/>
            <a:ext cx="10734040" cy="526351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配送关系管理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配送关系查看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810895" y="985520"/>
            <a:ext cx="10852150" cy="5111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895" y="1174115"/>
            <a:ext cx="10622915" cy="47351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7025" y="1830070"/>
            <a:ext cx="2210435" cy="10585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0895" y="984885"/>
            <a:ext cx="10711180" cy="511238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配送关系管理</a:t>
            </a:r>
            <a:r>
              <a:rPr lang="en-US" altLang="zh-CN">
                <a:sym typeface="+mn-ea"/>
              </a:rPr>
              <a:t>-默认子配送企业设置</a:t>
            </a:r>
            <a:endParaRPr lang="en-US" altLang="zh-CN"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596265" y="1167765"/>
            <a:ext cx="10852150" cy="53352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925" y="1167765"/>
            <a:ext cx="10718800" cy="53657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78730" y="1757045"/>
            <a:ext cx="2249805" cy="93535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3715" y="1167765"/>
            <a:ext cx="10935335" cy="533527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配送关系管理</a:t>
            </a:r>
            <a:r>
              <a:rPr lang="en-US" altLang="zh-CN">
                <a:sym typeface="+mn-ea"/>
              </a:rPr>
              <a:t>-撤</a:t>
            </a:r>
            <a:r>
              <a:rPr>
                <a:sym typeface="+mn-ea"/>
              </a:rPr>
              <a:t>废关系响应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810895" y="1107440"/>
            <a:ext cx="10852150" cy="53130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895" y="1107440"/>
            <a:ext cx="10852150" cy="531304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订单操作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订单响应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761365" y="1158875"/>
            <a:ext cx="10852150" cy="53016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365" y="1158875"/>
            <a:ext cx="10827385" cy="530098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1.</a:t>
            </a:r>
            <a:r>
              <a:t>平台门户</a:t>
            </a:r>
            <a:r>
              <a:rPr lang="en-US" altLang="zh-CN"/>
              <a:t>-</a:t>
            </a:r>
            <a:r>
              <a:t>操作手册</a:t>
            </a:r>
            <a:r>
              <a:t>及联系方式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079500"/>
            <a:ext cx="10852150" cy="513397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订单操作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订单配送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11" name="内容占位符 10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78535"/>
            <a:ext cx="10852150" cy="533527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5305" y="978535"/>
            <a:ext cx="10986770" cy="533527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5305" y="962025"/>
            <a:ext cx="10987405" cy="53365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5305" y="978535"/>
            <a:ext cx="10125710" cy="494157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5305" y="978535"/>
            <a:ext cx="10976610" cy="536638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订单操作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退货确认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217930"/>
            <a:ext cx="10852150" cy="52622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1355" y="1139825"/>
            <a:ext cx="10840720" cy="52622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355" y="1139825"/>
            <a:ext cx="10840720" cy="52177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1355" y="1083945"/>
            <a:ext cx="10840720" cy="532955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9925" y="1083945"/>
            <a:ext cx="10911840" cy="539623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1355" y="1083945"/>
            <a:ext cx="10899775" cy="5396865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订单操作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退货发票维护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189355"/>
            <a:ext cx="10852150" cy="53581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925" y="1189355"/>
            <a:ext cx="10835005" cy="53587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1670" y="1188720"/>
            <a:ext cx="10852150" cy="53587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4530" y="1189355"/>
            <a:ext cx="10829290" cy="53638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2780" y="1188720"/>
            <a:ext cx="10852150" cy="543369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订单查询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采购订单查看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925" y="962025"/>
            <a:ext cx="10824210" cy="5378450"/>
          </a:xfrm>
          <a:prstGeom prst="rect">
            <a:avLst/>
          </a:prstGeom>
        </p:spPr>
      </p:pic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669925" y="981710"/>
            <a:ext cx="10852150" cy="53295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9925" y="981710"/>
            <a:ext cx="10839450" cy="53295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9925" y="981710"/>
            <a:ext cx="10866755" cy="535876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订单查询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配送信息</a:t>
            </a:r>
            <a:r>
              <a:rPr>
                <a:sym typeface="+mn-ea"/>
              </a:rPr>
              <a:t>查看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986155" y="1186180"/>
            <a:ext cx="9833610" cy="483997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新建生产企业发票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800100" y="1171575"/>
            <a:ext cx="10852150" cy="53524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365" y="1031875"/>
            <a:ext cx="10890885" cy="53701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1365" y="962025"/>
            <a:ext cx="10890885" cy="53524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1365" y="962025"/>
            <a:ext cx="10852785" cy="537019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9925" y="962025"/>
            <a:ext cx="10852150" cy="54400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1050" y="918210"/>
            <a:ext cx="10928350" cy="54400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9925" y="970280"/>
            <a:ext cx="10871200" cy="543179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2950" y="962025"/>
            <a:ext cx="10920095" cy="543115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5165" y="885190"/>
            <a:ext cx="10928985" cy="5448935"/>
          </a:xfrm>
          <a:prstGeom prst="rect">
            <a:avLst/>
          </a:prstGeom>
        </p:spPr>
      </p:pic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内部调拨票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925" y="952500"/>
            <a:ext cx="10913110" cy="5388610"/>
          </a:xfrm>
          <a:prstGeom prst="rect">
            <a:avLst/>
          </a:prstGeom>
        </p:spPr>
      </p:pic>
      <p:pic>
        <p:nvPicPr>
          <p:cNvPr id="11" name="内容占位符 10"/>
          <p:cNvPicPr>
            <a:picLocks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669925" y="962025"/>
            <a:ext cx="10852150" cy="53244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9925" y="915670"/>
            <a:ext cx="11070590" cy="54254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0405" y="970915"/>
            <a:ext cx="10852785" cy="537019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9925" y="962025"/>
            <a:ext cx="11070590" cy="54984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0405" y="915670"/>
            <a:ext cx="11016615" cy="554545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9925" y="970280"/>
            <a:ext cx="11070590" cy="543179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0405" y="962025"/>
            <a:ext cx="11040745" cy="54991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5165" y="885190"/>
            <a:ext cx="11055350" cy="5574665"/>
          </a:xfrm>
          <a:prstGeom prst="rect">
            <a:avLst/>
          </a:prstGeom>
        </p:spPr>
      </p:pic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新建配送企业发票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8" name="内容占位符 7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56310"/>
            <a:ext cx="10852150" cy="53803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925" y="962025"/>
            <a:ext cx="10858500" cy="5384800"/>
          </a:xfrm>
          <a:prstGeom prst="rect">
            <a:avLst/>
          </a:prstGeom>
        </p:spPr>
      </p:pic>
      <p:pic>
        <p:nvPicPr>
          <p:cNvPr id="12" name="内容占位符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6275" y="952500"/>
            <a:ext cx="10852150" cy="538353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6275" y="962025"/>
            <a:ext cx="11070590" cy="54254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9290" y="952500"/>
            <a:ext cx="11076940" cy="54356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6275" y="962025"/>
            <a:ext cx="11070590" cy="55181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9925" y="952500"/>
            <a:ext cx="11076940" cy="555498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9290" y="952500"/>
            <a:ext cx="11070590" cy="555498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9290" y="952500"/>
            <a:ext cx="11070590" cy="555498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9290" y="925195"/>
            <a:ext cx="11124565" cy="5609590"/>
          </a:xfrm>
          <a:prstGeom prst="rect">
            <a:avLst/>
          </a:prstGeom>
        </p:spPr>
      </p:pic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新建医疗机构发票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75995"/>
            <a:ext cx="10852150" cy="53409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925" y="975995"/>
            <a:ext cx="10836275" cy="534098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9925" y="975995"/>
            <a:ext cx="10869295" cy="534162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9925" y="928370"/>
            <a:ext cx="11076940" cy="54356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6275" y="928370"/>
            <a:ext cx="11070590" cy="558546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6910" y="929005"/>
            <a:ext cx="11069955" cy="558482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9925" y="928370"/>
            <a:ext cx="11069955" cy="570865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6910" y="952500"/>
            <a:ext cx="11076305" cy="570865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6275" y="952500"/>
            <a:ext cx="11060430" cy="5708650"/>
          </a:xfrm>
          <a:prstGeom prst="rect">
            <a:avLst/>
          </a:prstGeom>
        </p:spPr>
      </p:pic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我的发票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86790"/>
            <a:ext cx="10852150" cy="531876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2.</a:t>
            </a:r>
            <a:r>
              <a:t>平台登陆</a:t>
            </a:r>
            <a:endParaRPr lang="en-US" altLang="zh-CN"/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041400"/>
            <a:ext cx="10852150" cy="52101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79395" y="516890"/>
            <a:ext cx="4069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输入平台网址：</a:t>
            </a:r>
            <a:r>
              <a:rPr lang="en-US" altLang="zh-CN">
                <a:sym typeface="+mn-ea"/>
              </a:rPr>
              <a:t>http://www.hnyycg.net/</a:t>
            </a:r>
            <a:endParaRPr lang="zh-CN" altLang="en-US"/>
          </a:p>
        </p:txBody>
      </p:sp>
    </p:spTree>
    <p:custDataLst>
      <p:tags r:id="rId9"/>
    </p:custData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撤回发票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702310" y="1100455"/>
            <a:ext cx="10788015" cy="538861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撤回发票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925" y="962025"/>
            <a:ext cx="9855835" cy="4825365"/>
          </a:xfrm>
          <a:prstGeom prst="rect">
            <a:avLst/>
          </a:prstGeom>
        </p:spPr>
      </p:pic>
      <p:sp>
        <p:nvSpPr>
          <p:cNvPr id="7" name="内容占位符 6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发票管理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撤回确认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60120"/>
            <a:ext cx="10852150" cy="537210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发票确认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第一票企业发票确认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95680"/>
            <a:ext cx="10852150" cy="53016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925" y="996315"/>
            <a:ext cx="10852150" cy="530098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发票确认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第二票医疗机构发票确认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72820"/>
            <a:ext cx="10852150" cy="53467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925" y="972820"/>
            <a:ext cx="10851515" cy="534733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4.</a:t>
            </a:r>
            <a:r>
              <a:rPr>
                <a:sym typeface="+mn-ea"/>
              </a:rPr>
              <a:t>药品交易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发票确认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非生产企业外来发票确认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965835"/>
            <a:ext cx="10852150" cy="53606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290" y="965835"/>
            <a:ext cx="10819130" cy="536067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13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谢谢聆听</a:t>
            </a:r>
            <a:endParaRPr lang="zh-CN" altLang="en-US" dirty="0"/>
          </a:p>
        </p:txBody>
      </p:sp>
      <p:sp>
        <p:nvSpPr>
          <p:cNvPr id="8" name="文本占位符 1"/>
          <p:cNvSpPr txBox="1"/>
          <p:nvPr>
            <p:custDataLst>
              <p:tags r:id="rId2"/>
            </p:custDataLst>
          </p:nvPr>
        </p:nvSpPr>
        <p:spPr>
          <a:xfrm>
            <a:off x="4944000" y="1354575"/>
            <a:ext cx="2304000" cy="1112400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normAutofit/>
          </a:bodyPr>
          <a:lstStyle>
            <a:lvl1pPr mar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lang="zh-CN" altLang="en-US" sz="4400" b="1" u="none" strike="noStrike" kern="1200" cap="none" spc="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00000"/>
              </a:lnSpc>
            </a:pPr>
            <a:r>
              <a:rPr lang="en-US" altLang="zh-CN" dirty="0"/>
              <a:t>2021</a:t>
            </a:r>
            <a:endParaRPr lang="en-US" altLang="zh-CN" dirty="0"/>
          </a:p>
        </p:txBody>
      </p:sp>
      <p:sp>
        <p:nvSpPr>
          <p:cNvPr id="4" name="文本框 3"/>
          <p:cNvSpPr txBox="1"/>
          <p:nvPr/>
        </p:nvSpPr>
        <p:spPr>
          <a:xfrm>
            <a:off x="4168140" y="3463290"/>
            <a:ext cx="37782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n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企业咨询</a:t>
            </a:r>
            <a:r>
              <a:rPr lang="en-US" altLang="zh-CN" sz="2400" b="1">
                <a:ln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QQ</a:t>
            </a:r>
            <a:r>
              <a:rPr lang="zh-CN" altLang="en-US" sz="2400" b="1">
                <a:ln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群：</a:t>
            </a:r>
            <a:r>
              <a:rPr lang="en-US" altLang="zh-CN" sz="2400" b="1">
                <a:ln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114202047</a:t>
            </a:r>
            <a:endParaRPr lang="en-US" altLang="zh-CN" sz="2400" b="1">
              <a:ln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2.</a:t>
            </a:r>
            <a:r>
              <a:t>平台登陆</a:t>
            </a:r>
            <a:r>
              <a:rPr lang="en-US" altLang="zh-CN"/>
              <a:t>-</a:t>
            </a:r>
            <a:r>
              <a:t>普通登录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7" name="内容占位符 6"/>
          <p:cNvPicPr>
            <a:picLocks noChangeAspect="1"/>
          </p:cNvPicPr>
          <p:nvPr>
            <p:ph idx="1"/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69925" y="1123315"/>
            <a:ext cx="10852150" cy="504571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2.</a:t>
            </a:r>
            <a:r>
              <a:t>平台登陆</a:t>
            </a:r>
            <a:r>
              <a:rPr lang="en-US" altLang="zh-CN"/>
              <a:t>-CA</a:t>
            </a:r>
            <a:r>
              <a:t>登录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12" name="内容占位符 11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69925" y="1127125"/>
            <a:ext cx="10852150" cy="503872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2.</a:t>
            </a:r>
            <a:r>
              <a:rPr>
                <a:sym typeface="+mn-ea"/>
              </a:rPr>
              <a:t>平台登录</a:t>
            </a:r>
            <a:r>
              <a:rPr lang="en-US" altLang="zh-CN">
                <a:sym typeface="+mn-ea"/>
              </a:rPr>
              <a:t>-</a:t>
            </a:r>
            <a:r>
              <a:rPr>
                <a:sym typeface="+mn-ea"/>
              </a:rPr>
              <a:t>总结</a:t>
            </a:r>
            <a:endParaRPr>
              <a:sym typeface="+mn-ea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aphicFrame>
        <p:nvGraphicFramePr>
          <p:cNvPr id="8" name="图示 7"/>
          <p:cNvGraphicFramePr/>
          <p:nvPr/>
        </p:nvGraphicFramePr>
        <p:xfrm>
          <a:off x="669925" y="952500"/>
          <a:ext cx="10852150" cy="5388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custDataLst>
      <p:tags r:id="rId1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t>药品基础库</a:t>
            </a:r>
            <a:r>
              <a:rPr lang="en-US" altLang="zh-CN"/>
              <a:t>-</a:t>
            </a:r>
            <a:r>
              <a:t>系统</a:t>
            </a:r>
            <a:r>
              <a:t>入口</a:t>
            </a: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78688" y="428527"/>
            <a:ext cx="591193" cy="441965"/>
            <a:chOff x="86995" y="88265"/>
            <a:chExt cx="721995" cy="539750"/>
          </a:xfrm>
        </p:grpSpPr>
        <p:sp>
          <p:nvSpPr>
            <p:cNvPr id="38" name="圆角矩形 37"/>
            <p:cNvSpPr/>
            <p:nvPr>
              <p:custDataLst>
                <p:tags r:id="rId3"/>
              </p:custDataLst>
            </p:nvPr>
          </p:nvSpPr>
          <p:spPr>
            <a:xfrm rot="18780000">
              <a:off x="269240" y="88265"/>
              <a:ext cx="539750" cy="5397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4"/>
              </p:custDataLst>
            </p:nvPr>
          </p:nvSpPr>
          <p:spPr>
            <a:xfrm rot="2640000">
              <a:off x="86995" y="95885"/>
              <a:ext cx="523875" cy="523875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653" h="7653">
                  <a:moveTo>
                    <a:pt x="1453" y="266"/>
                  </a:moveTo>
                  <a:cubicBezTo>
                    <a:pt x="797" y="266"/>
                    <a:pt x="266" y="797"/>
                    <a:pt x="266" y="1453"/>
                  </a:cubicBezTo>
                  <a:lnTo>
                    <a:pt x="266" y="6200"/>
                  </a:lnTo>
                  <a:cubicBezTo>
                    <a:pt x="266" y="6856"/>
                    <a:pt x="797" y="7387"/>
                    <a:pt x="1453" y="7387"/>
                  </a:cubicBezTo>
                  <a:lnTo>
                    <a:pt x="6200" y="7387"/>
                  </a:lnTo>
                  <a:cubicBezTo>
                    <a:pt x="6856" y="7387"/>
                    <a:pt x="7387" y="6856"/>
                    <a:pt x="7387" y="6200"/>
                  </a:cubicBezTo>
                  <a:lnTo>
                    <a:pt x="7387" y="1453"/>
                  </a:lnTo>
                  <a:cubicBezTo>
                    <a:pt x="7387" y="797"/>
                    <a:pt x="6856" y="266"/>
                    <a:pt x="6200" y="266"/>
                  </a:cubicBezTo>
                  <a:lnTo>
                    <a:pt x="1453" y="266"/>
                  </a:lnTo>
                  <a:close/>
                  <a:moveTo>
                    <a:pt x="1276" y="0"/>
                  </a:moveTo>
                  <a:lnTo>
                    <a:pt x="6377" y="0"/>
                  </a:lnTo>
                  <a:cubicBezTo>
                    <a:pt x="7082" y="0"/>
                    <a:pt x="7653" y="571"/>
                    <a:pt x="7653" y="1276"/>
                  </a:cubicBezTo>
                  <a:lnTo>
                    <a:pt x="7653" y="6377"/>
                  </a:lnTo>
                  <a:cubicBezTo>
                    <a:pt x="7653" y="7082"/>
                    <a:pt x="7082" y="7653"/>
                    <a:pt x="6377" y="7653"/>
                  </a:cubicBezTo>
                  <a:lnTo>
                    <a:pt x="1276" y="7653"/>
                  </a:lnTo>
                  <a:cubicBezTo>
                    <a:pt x="571" y="7653"/>
                    <a:pt x="0" y="7082"/>
                    <a:pt x="0" y="6377"/>
                  </a:cubicBezTo>
                  <a:lnTo>
                    <a:pt x="0" y="1276"/>
                  </a:lnTo>
                  <a:cubicBezTo>
                    <a:pt x="0" y="571"/>
                    <a:pt x="571" y="0"/>
                    <a:pt x="127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>
            <p:custDataLst>
              <p:tags r:id="rId5"/>
            </p:custDataLst>
          </p:nvPr>
        </p:nvGrpSpPr>
        <p:grpSpPr>
          <a:xfrm>
            <a:off x="8438047" y="5783479"/>
            <a:ext cx="2810526" cy="2027122"/>
            <a:chOff x="8292903" y="5622551"/>
            <a:chExt cx="3188095" cy="2299448"/>
          </a:xfrm>
        </p:grpSpPr>
        <p:sp>
          <p:nvSpPr>
            <p:cNvPr id="9" name="任意多边形 14"/>
            <p:cNvSpPr/>
            <p:nvPr>
              <p:custDataLst>
                <p:tags r:id="rId6"/>
              </p:custDataLst>
            </p:nvPr>
          </p:nvSpPr>
          <p:spPr>
            <a:xfrm rot="2640000">
              <a:off x="8292903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3"/>
            <p:cNvSpPr/>
            <p:nvPr>
              <p:custDataLst>
                <p:tags r:id="rId7"/>
              </p:custDataLst>
            </p:nvPr>
          </p:nvSpPr>
          <p:spPr>
            <a:xfrm rot="2640000">
              <a:off x="9143168" y="5622551"/>
              <a:ext cx="2337830" cy="2299448"/>
            </a:xfrm>
            <a:custGeom>
              <a:avLst/>
              <a:gdLst>
                <a:gd name="adj" fmla="val 16667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682" h="3621">
                  <a:moveTo>
                    <a:pt x="640" y="0"/>
                  </a:moveTo>
                  <a:lnTo>
                    <a:pt x="3200" y="0"/>
                  </a:lnTo>
                  <a:cubicBezTo>
                    <a:pt x="3388" y="0"/>
                    <a:pt x="3557" y="81"/>
                    <a:pt x="3674" y="210"/>
                  </a:cubicBezTo>
                  <a:lnTo>
                    <a:pt x="3682" y="219"/>
                  </a:lnTo>
                  <a:lnTo>
                    <a:pt x="3559" y="337"/>
                  </a:lnTo>
                  <a:lnTo>
                    <a:pt x="3552" y="329"/>
                  </a:lnTo>
                  <a:cubicBezTo>
                    <a:pt x="3443" y="209"/>
                    <a:pt x="3286" y="133"/>
                    <a:pt x="3111" y="133"/>
                  </a:cubicBezTo>
                  <a:lnTo>
                    <a:pt x="729" y="133"/>
                  </a:lnTo>
                  <a:cubicBezTo>
                    <a:pt x="400" y="133"/>
                    <a:pt x="133" y="400"/>
                    <a:pt x="133" y="729"/>
                  </a:cubicBezTo>
                  <a:lnTo>
                    <a:pt x="133" y="3111"/>
                  </a:lnTo>
                  <a:cubicBezTo>
                    <a:pt x="133" y="3255"/>
                    <a:pt x="184" y="3387"/>
                    <a:pt x="269" y="3490"/>
                  </a:cubicBezTo>
                  <a:lnTo>
                    <a:pt x="281" y="3503"/>
                  </a:lnTo>
                  <a:lnTo>
                    <a:pt x="158" y="3621"/>
                  </a:lnTo>
                  <a:lnTo>
                    <a:pt x="146" y="3607"/>
                  </a:lnTo>
                  <a:cubicBezTo>
                    <a:pt x="55" y="3496"/>
                    <a:pt x="0" y="3355"/>
                    <a:pt x="0" y="3200"/>
                  </a:cubicBezTo>
                  <a:lnTo>
                    <a:pt x="0" y="640"/>
                  </a:lnTo>
                  <a:cubicBezTo>
                    <a:pt x="0" y="287"/>
                    <a:pt x="287" y="0"/>
                    <a:pt x="64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1536065" y="952500"/>
            <a:ext cx="9119235" cy="5388610"/>
          </a:xfrm>
          <a:prstGeom prst="rect">
            <a:avLst/>
          </a:prstGeom>
        </p:spPr>
      </p:pic>
      <p:sp>
        <p:nvSpPr>
          <p:cNvPr id="6" name="右箭头 5"/>
          <p:cNvSpPr/>
          <p:nvPr/>
        </p:nvSpPr>
        <p:spPr>
          <a:xfrm>
            <a:off x="1679575" y="2704465"/>
            <a:ext cx="899795" cy="53721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custom20202311_3*l_h_i*1_3_2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TEXT_FILL_FORE_SCHEMECOLOR_INDEX" val="6"/>
  <p:tag name="KSO_WM_UNIT_TEXT_FILL_TYPE" val="1"/>
  <p:tag name="KSO_WM_UNIT_USESOURCEFORMAT_APPLY" val="1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custom20202311_3*l_h_i*1_4_1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6"/>
  <p:tag name="KSO_WM_UNIT_TEXT_FILL_TYPE" val="1"/>
  <p:tag name="KSO_WM_UNIT_USESOURCEFORMAT_APPLY" val="1"/>
</p:tagLst>
</file>

<file path=ppt/tags/tag102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custom20202311_3*l_h_a*1_4_1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ISNUMDGMTITLE" val="0"/>
  <p:tag name="KSO_WM_UNIT_TEXT_FILL_FORE_SCHEMECOLOR_INDEX" val="6"/>
  <p:tag name="KSO_WM_UNIT_TEXT_FILL_TYPE" val="1"/>
  <p:tag name="KSO_WM_UNIT_USESOURCEFORMAT_APPLY" val="1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custom20202311_3*l_h_i*1_4_2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TEXT_FILL_FORE_SCHEMECOLOR_INDEX" val="6"/>
  <p:tag name="KSO_WM_UNIT_TEXT_FILL_TYPE" val="1"/>
  <p:tag name="KSO_WM_UNIT_USESOURCEFORMAT_APPLY" val="1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4"/>
  <p:tag name="KSO_WM_UNIT_ID" val="custom20202311_3*i*4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5"/>
  <p:tag name="KSO_WM_UNIT_ID" val="custom20202311_3*i*5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6"/>
  <p:tag name="KSO_WM_UNIT_ID" val="custom20202311_3*i*6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7"/>
  <p:tag name="KSO_WM_UNIT_ID" val="custom20202311_3*i*7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3"/>
  <p:tag name="KSO_WM_UNIT_ID" val="custom20202311_3*i*3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USESOURCEFORMAT_APPLY" val="1"/>
</p:tagLst>
</file>

<file path=ppt/tags/tag109.xml><?xml version="1.0" encoding="utf-8"?>
<p:tagLst xmlns:p="http://schemas.openxmlformats.org/presentationml/2006/main">
  <p:tag name="KSO_WM_UNIT_ISCONTENTSTITLE" val="1"/>
  <p:tag name="KSO_WM_UNIT_PRESET_TEXT" val="目录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2311_3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ISNUMDGMTITLE" val="0"/>
  <p:tag name="KSO_WM_UNIT_TEXT_FILL_FORE_SCHEMECOLOR_INDEX" val="14"/>
  <p:tag name="KSO_WM_UNIT_TEXT_FILL_TYPE" val="1"/>
  <p:tag name="KSO_WM_UNIT_USESOURCEFORMAT_APPLY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ISCONTENTSTITLE" val="1"/>
  <p:tag name="KSO_WM_UNIT_PRESET_TEXT" val="CONTENTS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b"/>
  <p:tag name="KSO_WM_UNIT_INDEX" val="1"/>
  <p:tag name="KSO_WM_UNIT_ID" val="custom20202311_3*b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ISNUMDGMTITLE" val="0"/>
  <p:tag name="KSO_WM_UNIT_TEXT_FILL_FORE_SCHEMECOLOR_INDEX" val="14"/>
  <p:tag name="KSO_WM_UNIT_TEXT_FILL_TYPE" val="1"/>
  <p:tag name="KSO_WM_UNIT_USESOURCEFORMAT_APPLY" val="1"/>
</p:tagLst>
</file>

<file path=ppt/tags/tag111.xml><?xml version="1.0" encoding="utf-8"?>
<p:tagLst xmlns:p="http://schemas.openxmlformats.org/presentationml/2006/main">
  <p:tag name="KSO_WM_SLIDE_ID" val="custom20202311_3"/>
  <p:tag name="KSO_WM_TEMPLATE_SUBCATEGORY" val="0"/>
  <p:tag name="KSO_WM_SLIDE_TYPE" val="contents"/>
  <p:tag name="KSO_WM_SLIDE_SUBTYPE" val="diag"/>
  <p:tag name="KSO_WM_SLIDE_ITEM_CNT" val="4"/>
  <p:tag name="KSO_WM_SLIDE_INDEX" val="3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2311"/>
  <p:tag name="KSO_WM_SLIDE_LAYOUT" val="a_b_l"/>
  <p:tag name="KSO_WM_SLIDE_LAYOUT_CNT" val="1_1_1"/>
  <p:tag name="KSO_WM_TEMPLATE_MASTER_TYPE" val="0"/>
  <p:tag name="KSO_WM_TEMPLATE_COLOR_TYPE" val="0"/>
</p:tagLst>
</file>

<file path=ppt/tags/tag112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PLACING_PICTURE_USER_VIEWPORT" val="{&quot;height&quot;:8031,&quot;width&quot;:17090}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21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29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37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PLACING_PICTURE_USER_VIEWPORT" val="{&quot;height&quot;:7946,&quot;width&quot;:17090}"/>
</p:tagLst>
</file>

<file path=ppt/tags/tag145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46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54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62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78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86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194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02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18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PLACING_PICTURE_USER_VIEWPORT" val="{&quot;height&quot;:6820,&quot;width&quot;:17090}"/>
</p:tagLst>
</file>

<file path=ppt/tags/tag226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27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35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43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51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58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59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67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75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83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91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299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07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15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23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31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39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47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55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63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71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79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86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87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94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395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03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11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18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19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26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27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34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35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43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51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58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59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66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67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74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75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82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83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91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4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498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499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06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507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14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515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22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523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531.xml><?xml version="1.0" encoding="utf-8"?>
<p:tagLst xmlns:p="http://schemas.openxmlformats.org/presentationml/2006/main">
  <p:tag name="KSO_WM_UNIT_ISCONTENTSTITLE" val="0"/>
  <p:tag name="KSO_WM_UNIT_VALUE" val="35"/>
  <p:tag name="KSO_WM_UNIT_HIGHLIGHT" val="0"/>
  <p:tag name="KSO_WM_UNIT_COMPATIBLE" val="0"/>
  <p:tag name="KSO_WM_UNIT_TYPE" val="a"/>
  <p:tag name="KSO_WM_UNIT_INDEX" val="1"/>
  <p:tag name="KSO_WM_UNIT_ID" val="custom20202311_6*a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COLOR_SCHEME_SHAPE_ID" val="2"/>
  <p:tag name="KSO_WM_UNIT_COLOR_SCHEME_PARENT_PAGE" val="0_1"/>
  <p:tag name="KSO_WM_UNIT_PRESET_TEXT" val="单击此处添加标题"/>
  <p:tag name="KSO_WM_UNIT_NOCLEAR" val="0"/>
  <p:tag name="KSO_WM_UNIT_DIAGRAM_ISNUMVISUAL" val="0"/>
  <p:tag name="KSO_WM_UNIT_DIAGRAM_ISREFERUNIT" val="0"/>
  <p:tag name="KSO_WM_UNIT_ISNUMDGMTITLE" val="0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311_6*i*1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2311_6*i*4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2311_6*i*6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311_6*i*2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2311_6*i*3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2311_6*i*5"/>
  <p:tag name="KSO_WM_TEMPLATE_CATEGORY" val="custom"/>
  <p:tag name="KSO_WM_TEMPLATE_INDEX" val="20202311"/>
  <p:tag name="KSO_WM_UNIT_LAYERLEVEL" val="1"/>
  <p:tag name="KSO_WM_TAG_VERSION" val="1.0"/>
  <p:tag name="KSO_WM_BEAUTIFY_FLAG" val="#wm#"/>
</p:tagLst>
</file>

<file path=ppt/tags/tag538.xml><?xml version="1.0" encoding="utf-8"?>
<p:tagLst xmlns:p="http://schemas.openxmlformats.org/presentationml/2006/main">
  <p:tag name="KSO_WM_TEMPLATE_CATEGORY" val="custom"/>
  <p:tag name="KSO_WM_TEMPLATE_INDEX" val="20202311"/>
  <p:tag name="KSO_WM_TAG_VERSION" val="1.0"/>
  <p:tag name="KSO_WM_SLIDE_ID" val="custom20202311_6"/>
  <p:tag name="KSO_WM_SLIDE_INDEX" val="6"/>
  <p:tag name="KSO_WM_SLIDE_ITEM_CNT" val="0"/>
  <p:tag name="KSO_WM_SLIDE_LAYOUT" val="a_f"/>
  <p:tag name="KSO_WM_SLIDE_LAYOUT_CNT" val="1_1"/>
  <p:tag name="KSO_WM_SLIDE_TYPE" val="text"/>
  <p:tag name="KSO_WM_SLIDE_SUBTYPE" val="pureTxt"/>
  <p:tag name="KSO_WM_BEAUTIFY_FLAG" val="#wm#"/>
  <p:tag name="KSO_WM_SLIDE_POSITION" val="6*33"/>
  <p:tag name="KSO_WM_SLIDE_SIZE" val="900*581"/>
  <p:tag name="KSO_WM_SLIDE_COLORSCHEME_VERSION" val="3.2"/>
  <p:tag name="KSO_WM_TEMPLATE_SUBCATEGORY" val="0"/>
  <p:tag name="KSO_WM_TEMPLATE_MASTER_TYPE" val="0"/>
  <p:tag name="KSO_WM_TEMPLATE_COLOR_TYPE" val="0"/>
</p:tagLst>
</file>

<file path=ppt/tags/tag539.xml><?xml version="1.0" encoding="utf-8"?>
<p:tagLst xmlns:p="http://schemas.openxmlformats.org/presentationml/2006/main">
  <p:tag name="KSO_WM_UNIT_ISCONTENTSTITLE" val="0"/>
  <p:tag name="KSO_WM_UNIT_NOCLEAR" val="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4177"/>
  <p:tag name="KSO_WM_UNIT_ID" val="custom20204177_34*a*1"/>
  <p:tag name="KSO_WM_UNIT_PRESET_TEXT" val="再出发"/>
  <p:tag name="KSO_WM_UNIT_ISNUMDGMTITLE" val="0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177_34*i*1"/>
  <p:tag name="KSO_WM_UNIT_LAYERLEVEL" val="1"/>
  <p:tag name="KSO_WM_TAG_VERSION" val="1.0"/>
  <p:tag name="KSO_WM_BEAUTIFY_FLAG" val="#wm#"/>
  <p:tag name="KSO_WM_SLIDE_BACKGROUND_MASK_FLAG" val="1"/>
  <p:tag name="KSO_WM_UNIT_TYPE" val="i"/>
  <p:tag name="KSO_WM_UNIT_INDEX" val="1"/>
  <p:tag name="KSO_WM_TEMPLATE_CATEGORY" val="custom"/>
  <p:tag name="KSO_WM_TEMPLATE_INDEX" val="20204177"/>
  <p:tag name="KSO_WM_UNIT_PRESET_TEXT" val="202X"/>
</p:tagLst>
</file>

<file path=ppt/tags/tag541.xml><?xml version="1.0" encoding="utf-8"?>
<p:tagLst xmlns:p="http://schemas.openxmlformats.org/presentationml/2006/main">
  <p:tag name="KSO_WM_BEAUTIFY_FLAG" val="#wm#"/>
  <p:tag name="KSO_WM_TEMPLATE_SUBCATEGORY" val="0"/>
  <p:tag name="KSO_WM_SLIDE_ITEM_CNT" val="0"/>
  <p:tag name="KSO_WM_SLIDE_INDEX" val="34"/>
  <p:tag name="KSO_WM_TAG_VERSION" val="1.0"/>
  <p:tag name="KSO_WM_SLIDE_LAYOUT" val="a_b"/>
  <p:tag name="KSO_WM_SLIDE_LAYOUT_CNT" val="1_1"/>
  <p:tag name="KSO_WM_SLIDE_TYPE" val="endPage"/>
  <p:tag name="KSO_WM_SLIDE_SUBTYPE" val="pureTxt"/>
  <p:tag name="KSO_WM_TEMPLATE_MASTER_TYPE" val="1"/>
  <p:tag name="KSO_WM_TEMPLATE_COLOR_TYPE" val="1"/>
  <p:tag name="KSO_WM_TEMPLATE_CATEGORY" val="custom"/>
  <p:tag name="KSO_WM_TEMPLATE_INDEX" val="20204177"/>
  <p:tag name="KSO_WM_SLIDE_ID" val="custom20204177_34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311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311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TEMPLATE_THUMBS_INDEX" val="1、5、6、7、8、12、13、14、15"/>
  <p:tag name="KSO_WM_TEMPLATE_SUBCATEGORY" val="0"/>
  <p:tag name="KSO_WM_TAG_VERSION" val="1.0"/>
  <p:tag name="KSO_WM_BEAUTIFY_FLAG" val="#wm#"/>
  <p:tag name="KSO_WM_TEMPLATE_CATEGORY" val="custom"/>
  <p:tag name="KSO_WM_TEMPLATE_INDEX" val="20202311"/>
  <p:tag name="KSO_WM_TEMPLATE_MASTER_TYPE" val="0"/>
</p:tagLst>
</file>

<file path=ppt/tags/tag89.xml><?xml version="1.0" encoding="utf-8"?>
<p:tagLst xmlns:p="http://schemas.openxmlformats.org/presentationml/2006/main">
  <p:tag name="KSO_WM_TEMPLATE_CATEGORY" val=""/>
  <p:tag name="KSO_WM_TEMPLATE_INDEX" val="2020231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2311_3*i*1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2311_3*i*2"/>
  <p:tag name="KSO_WM_TEMPLATE_CATEGORY" val="custom"/>
  <p:tag name="KSO_WM_TEMPLATE_INDEX" val="20202311"/>
  <p:tag name="KSO_WM_UNIT_LAYERLEVEL" val="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2311_3*l_h_i*1_1_2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6"/>
  <p:tag name="KSO_WM_UNIT_TEXT_FILL_TYPE" val="1"/>
  <p:tag name="KSO_WM_UNIT_USESOURCEFORMAT_APPLY" val="1"/>
</p:tagLst>
</file>

<file path=ppt/tags/tag93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custom20202311_3*l_h_a*1_1_1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ISNUMDGMTITLE" val="0"/>
  <p:tag name="KSO_WM_UNIT_TEXT_FILL_FORE_SCHEMECOLOR_INDEX" val="6"/>
  <p:tag name="KSO_WM_UNIT_TEXT_FILL_TYPE" val="1"/>
  <p:tag name="KSO_WM_UNIT_USESOURCEFORMAT_APPLY" val="1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2311_3*l_h_i*1_1_1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TEXT_FILL_FORE_SCHEMECOLOR_INDEX" val="6"/>
  <p:tag name="KSO_WM_UNIT_TEXT_FILL_TYPE" val="1"/>
  <p:tag name="KSO_WM_UNIT_USESOURCEFORMAT_APPLY" val="1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2311_3*l_h_i*1_2_1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6"/>
  <p:tag name="KSO_WM_UNIT_TEXT_FILL_TYPE" val="1"/>
  <p:tag name="KSO_WM_UNIT_USESOURCEFORMAT_APPLY" val="1"/>
</p:tagLst>
</file>

<file path=ppt/tags/tag96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custom20202311_3*l_h_a*1_2_1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ISNUMDGMTITLE" val="0"/>
  <p:tag name="KSO_WM_UNIT_TEXT_FILL_FORE_SCHEMECOLOR_INDEX" val="6"/>
  <p:tag name="KSO_WM_UNIT_TEXT_FILL_TYPE" val="1"/>
  <p:tag name="KSO_WM_UNIT_USESOURCEFORMAT_APPLY" val="1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custom20202311_3*l_h_i*1_2_2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TEXT_FILL_FORE_SCHEMECOLOR_INDEX" val="6"/>
  <p:tag name="KSO_WM_UNIT_TEXT_FILL_TYPE" val="1"/>
  <p:tag name="KSO_WM_UNIT_USESOURCEFORMAT_APPLY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202311_3*l_h_i*1_3_1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6"/>
  <p:tag name="KSO_WM_UNIT_TEXT_FILL_TYPE" val="1"/>
  <p:tag name="KSO_WM_UNIT_USESOURCEFORMAT_APPLY" val="1"/>
</p:tagLst>
</file>

<file path=ppt/tags/tag99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custom20202311_3*l_h_a*1_3_1"/>
  <p:tag name="KSO_WM_TEMPLATE_CATEGORY" val="custom"/>
  <p:tag name="KSO_WM_TEMPLATE_INDEX" val="20202311"/>
  <p:tag name="KSO_WM_UNIT_LAYERLEVEL" val="1_1_1"/>
  <p:tag name="KSO_WM_TAG_VERSION" val="1.0"/>
  <p:tag name="KSO_WM_BEAUTIFY_FLAG" val="#wm#"/>
  <p:tag name="KSO_WM_UNIT_ISNUMDGMTITLE" val="0"/>
  <p:tag name="KSO_WM_UNIT_TEXT_FILL_FORE_SCHEMECOLOR_INDEX" val="6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Office 主题​​">
  <a:themeElements>
    <a:clrScheme name="2020311+++//**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4472C4"/>
      </a:accent2>
      <a:accent3>
        <a:srgbClr val="00B0F0"/>
      </a:accent3>
      <a:accent4>
        <a:srgbClr val="5B9BD5"/>
      </a:accent4>
      <a:accent5>
        <a:srgbClr val="F4B183"/>
      </a:accent5>
      <a:accent6>
        <a:srgbClr val="70AD47"/>
      </a:accent6>
      <a:hlink>
        <a:srgbClr val="ED7D3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1141</Words>
  <Application>WPS 演示</Application>
  <PresentationFormat>宽屏</PresentationFormat>
  <Paragraphs>144</Paragraphs>
  <Slides>56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68" baseType="lpstr">
      <vt:lpstr>Arial</vt:lpstr>
      <vt:lpstr>宋体</vt:lpstr>
      <vt:lpstr>Wingdings</vt:lpstr>
      <vt:lpstr>微软雅黑</vt:lpstr>
      <vt:lpstr>Arial Unicode MS</vt:lpstr>
      <vt:lpstr>Calibri</vt:lpstr>
      <vt:lpstr>仿宋</vt:lpstr>
      <vt:lpstr>方正姚体</vt:lpstr>
      <vt:lpstr>等线</vt:lpstr>
      <vt:lpstr>方正舒体</vt:lpstr>
      <vt:lpstr>华文仿宋</vt:lpstr>
      <vt:lpstr>Office 主题​​</vt:lpstr>
      <vt:lpstr>  株洲联盟医药集中限价采购平台 配送企业操作培训会</vt:lpstr>
      <vt:lpstr>PowerPoint 演示文稿</vt:lpstr>
      <vt:lpstr>1.平台门户-网址：http://www.hnyycg.net/</vt:lpstr>
      <vt:lpstr>1.平台门户-操作手册及联系方式</vt:lpstr>
      <vt:lpstr>2.平台登陆</vt:lpstr>
      <vt:lpstr>2.平台登陆-普通登录</vt:lpstr>
      <vt:lpstr>2.平台登陆-CA登录</vt:lpstr>
      <vt:lpstr>2.平台登录-总结</vt:lpstr>
      <vt:lpstr>3.药品基础库-系统入口</vt:lpstr>
      <vt:lpstr>3.药品基础库-首页</vt:lpstr>
      <vt:lpstr>3.药品基础库-企业信息管理-信息填报</vt:lpstr>
      <vt:lpstr>3.药品基础库-企业信息管理-企业信息维护</vt:lpstr>
      <vt:lpstr>3.药品基础库-企业信息管理-信息查看</vt:lpstr>
      <vt:lpstr>3.药品基础库-企业信息管理-企业更名申请</vt:lpstr>
      <vt:lpstr>3.药品基础库-流通型集团企业申报</vt:lpstr>
      <vt:lpstr>3.药品基础库-流通型集团企业申报-新增</vt:lpstr>
      <vt:lpstr>3.药品基础库-部门管理-部门新增</vt:lpstr>
      <vt:lpstr>3.药品基础库-部门管理-部门新增-绑定权限</vt:lpstr>
      <vt:lpstr>3.药品基础库-添加部门账号-新增成功</vt:lpstr>
      <vt:lpstr>3.药品基础库-登录部门账号-添加部门子用户账号</vt:lpstr>
      <vt:lpstr>3.药品基础库-添加部门子用户账号</vt:lpstr>
      <vt:lpstr>3.药品基础库-添加部门子用户账号-权限 </vt:lpstr>
      <vt:lpstr>3.药品基础库-用户管理</vt:lpstr>
      <vt:lpstr>3.药品基础库-用户管理</vt:lpstr>
      <vt:lpstr>3.药品基础库-信息维护</vt:lpstr>
      <vt:lpstr>3.药品基础库-附件管理-附件上传</vt:lpstr>
      <vt:lpstr>3.药品基础库-附件管理-附件管理</vt:lpstr>
      <vt:lpstr>3.药品基础库-总结</vt:lpstr>
      <vt:lpstr>4.药品交易</vt:lpstr>
      <vt:lpstr>4.药品交易-功能模块</vt:lpstr>
      <vt:lpstr>4.药品交易-药品库管理</vt:lpstr>
      <vt:lpstr>4.药品交易-药品库管理-查询功能、导出功能</vt:lpstr>
      <vt:lpstr>4.药品交易-药品库管理-厂家信息查看</vt:lpstr>
      <vt:lpstr>4.药品交易-药品库管理-厂家信息查看</vt:lpstr>
      <vt:lpstr>4.药品交易-配送关系管理-配送关系确认</vt:lpstr>
      <vt:lpstr>4.药品交易-配送关系管理-配送关系查看</vt:lpstr>
      <vt:lpstr>4.药品交易-配送关系管理-默认子配送企业设置</vt:lpstr>
      <vt:lpstr>4.药品交易-配送关系管理-撤废关系响应</vt:lpstr>
      <vt:lpstr>4.药品交易-订单操作-订单响应</vt:lpstr>
      <vt:lpstr>4.药品交易-订单操作-订单配送</vt:lpstr>
      <vt:lpstr>4.药品交易-订单操作-退货确认</vt:lpstr>
      <vt:lpstr>4.药品交易-订单操作-退货发票维护</vt:lpstr>
      <vt:lpstr>4.药品交易-订单查询-采购订单查看</vt:lpstr>
      <vt:lpstr>4.药品交易-订单查询-配送信息查看</vt:lpstr>
      <vt:lpstr>4.药品交易-发票管理-新建生产企业发票</vt:lpstr>
      <vt:lpstr>4.药品交易-发票管理-内部调拨票</vt:lpstr>
      <vt:lpstr>4.药品交易-发票管理-新建配送企业发票</vt:lpstr>
      <vt:lpstr>4.药品交易-发票管理-新建医疗机构发票</vt:lpstr>
      <vt:lpstr>4.药品交易-发票管理-我的发票</vt:lpstr>
      <vt:lpstr>4.药品交易-发票管理-撤回发票</vt:lpstr>
      <vt:lpstr>4.药品交易-发票管理-撤回发票</vt:lpstr>
      <vt:lpstr>4.药品交易-发票管理-撤回确认</vt:lpstr>
      <vt:lpstr>4.药品交易-发票确认-第一票企业发票确认</vt:lpstr>
      <vt:lpstr>4.药品交易-发票确认-第二票医疗机构发票确认</vt:lpstr>
      <vt:lpstr>4.药品交易-发票确认-非生产企业外来发票确认</vt:lpstr>
      <vt:lpstr>谢谢聆听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scy</dc:creator>
  <cp:lastModifiedBy>施成禹</cp:lastModifiedBy>
  <cp:revision>183</cp:revision>
  <dcterms:created xsi:type="dcterms:W3CDTF">2021-01-13T08:37:00Z</dcterms:created>
  <dcterms:modified xsi:type="dcterms:W3CDTF">2021-01-19T00:24:43Z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